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67" r:id="rId3"/>
  </p:sldMasterIdLst>
  <p:notesMasterIdLst>
    <p:notesMasterId r:id="rId169"/>
  </p:notesMasterIdLst>
  <p:sldIdLst>
    <p:sldId id="256" r:id="rId4"/>
    <p:sldId id="257" r:id="rId5"/>
    <p:sldId id="258" r:id="rId6"/>
    <p:sldId id="259" r:id="rId7"/>
    <p:sldId id="274" r:id="rId8"/>
    <p:sldId id="309" r:id="rId9"/>
    <p:sldId id="278" r:id="rId10"/>
    <p:sldId id="300" r:id="rId11"/>
    <p:sldId id="301" r:id="rId12"/>
    <p:sldId id="407" r:id="rId13"/>
    <p:sldId id="270" r:id="rId14"/>
    <p:sldId id="348" r:id="rId15"/>
    <p:sldId id="302" r:id="rId16"/>
    <p:sldId id="306" r:id="rId17"/>
    <p:sldId id="316" r:id="rId18"/>
    <p:sldId id="336" r:id="rId19"/>
    <p:sldId id="267" r:id="rId20"/>
    <p:sldId id="308" r:id="rId21"/>
    <p:sldId id="310" r:id="rId22"/>
    <p:sldId id="314" r:id="rId23"/>
    <p:sldId id="313" r:id="rId24"/>
    <p:sldId id="311" r:id="rId25"/>
    <p:sldId id="303" r:id="rId26"/>
    <p:sldId id="304" r:id="rId27"/>
    <p:sldId id="329" r:id="rId28"/>
    <p:sldId id="330" r:id="rId29"/>
    <p:sldId id="331" r:id="rId30"/>
    <p:sldId id="332" r:id="rId31"/>
    <p:sldId id="333" r:id="rId32"/>
    <p:sldId id="334" r:id="rId33"/>
    <p:sldId id="335" r:id="rId34"/>
    <p:sldId id="285" r:id="rId35"/>
    <p:sldId id="287" r:id="rId36"/>
    <p:sldId id="317" r:id="rId37"/>
    <p:sldId id="268" r:id="rId38"/>
    <p:sldId id="264" r:id="rId39"/>
    <p:sldId id="312" r:id="rId40"/>
    <p:sldId id="318" r:id="rId41"/>
    <p:sldId id="319" r:id="rId42"/>
    <p:sldId id="320" r:id="rId43"/>
    <p:sldId id="321" r:id="rId44"/>
    <p:sldId id="290" r:id="rId45"/>
    <p:sldId id="323" r:id="rId46"/>
    <p:sldId id="324" r:id="rId47"/>
    <p:sldId id="322" r:id="rId48"/>
    <p:sldId id="277" r:id="rId49"/>
    <p:sldId id="337" r:id="rId50"/>
    <p:sldId id="338" r:id="rId51"/>
    <p:sldId id="339" r:id="rId52"/>
    <p:sldId id="340" r:id="rId53"/>
    <p:sldId id="341" r:id="rId54"/>
    <p:sldId id="342" r:id="rId55"/>
    <p:sldId id="343" r:id="rId56"/>
    <p:sldId id="344" r:id="rId57"/>
    <p:sldId id="345" r:id="rId58"/>
    <p:sldId id="346" r:id="rId59"/>
    <p:sldId id="347" r:id="rId60"/>
    <p:sldId id="325" r:id="rId61"/>
    <p:sldId id="326" r:id="rId62"/>
    <p:sldId id="327" r:id="rId63"/>
    <p:sldId id="328" r:id="rId64"/>
    <p:sldId id="350" r:id="rId65"/>
    <p:sldId id="352" r:id="rId66"/>
    <p:sldId id="357" r:id="rId67"/>
    <p:sldId id="359" r:id="rId68"/>
    <p:sldId id="354" r:id="rId69"/>
    <p:sldId id="349" r:id="rId70"/>
    <p:sldId id="367" r:id="rId71"/>
    <p:sldId id="356" r:id="rId72"/>
    <p:sldId id="362" r:id="rId73"/>
    <p:sldId id="363" r:id="rId74"/>
    <p:sldId id="364" r:id="rId75"/>
    <p:sldId id="365" r:id="rId76"/>
    <p:sldId id="361" r:id="rId77"/>
    <p:sldId id="366" r:id="rId78"/>
    <p:sldId id="368" r:id="rId79"/>
    <p:sldId id="369" r:id="rId80"/>
    <p:sldId id="370" r:id="rId81"/>
    <p:sldId id="391" r:id="rId82"/>
    <p:sldId id="392" r:id="rId83"/>
    <p:sldId id="393" r:id="rId84"/>
    <p:sldId id="394" r:id="rId85"/>
    <p:sldId id="463" r:id="rId86"/>
    <p:sldId id="462" r:id="rId87"/>
    <p:sldId id="461" r:id="rId88"/>
    <p:sldId id="460" r:id="rId89"/>
    <p:sldId id="459" r:id="rId90"/>
    <p:sldId id="458" r:id="rId91"/>
    <p:sldId id="457" r:id="rId92"/>
    <p:sldId id="395" r:id="rId93"/>
    <p:sldId id="396" r:id="rId94"/>
    <p:sldId id="397" r:id="rId95"/>
    <p:sldId id="398" r:id="rId96"/>
    <p:sldId id="376" r:id="rId97"/>
    <p:sldId id="371" r:id="rId98"/>
    <p:sldId id="372" r:id="rId99"/>
    <p:sldId id="373" r:id="rId100"/>
    <p:sldId id="374" r:id="rId101"/>
    <p:sldId id="377" r:id="rId102"/>
    <p:sldId id="375" r:id="rId103"/>
    <p:sldId id="379" r:id="rId104"/>
    <p:sldId id="378" r:id="rId105"/>
    <p:sldId id="389" r:id="rId106"/>
    <p:sldId id="388" r:id="rId107"/>
    <p:sldId id="380" r:id="rId108"/>
    <p:sldId id="399" r:id="rId109"/>
    <p:sldId id="381" r:id="rId110"/>
    <p:sldId id="386" r:id="rId111"/>
    <p:sldId id="387" r:id="rId112"/>
    <p:sldId id="390" r:id="rId113"/>
    <p:sldId id="400" r:id="rId114"/>
    <p:sldId id="401" r:id="rId115"/>
    <p:sldId id="402" r:id="rId116"/>
    <p:sldId id="403" r:id="rId117"/>
    <p:sldId id="404" r:id="rId118"/>
    <p:sldId id="405" r:id="rId119"/>
    <p:sldId id="408" r:id="rId120"/>
    <p:sldId id="409" r:id="rId121"/>
    <p:sldId id="410" r:id="rId122"/>
    <p:sldId id="411" r:id="rId123"/>
    <p:sldId id="412" r:id="rId124"/>
    <p:sldId id="413" r:id="rId125"/>
    <p:sldId id="414" r:id="rId126"/>
    <p:sldId id="415" r:id="rId127"/>
    <p:sldId id="416" r:id="rId128"/>
    <p:sldId id="417" r:id="rId129"/>
    <p:sldId id="418" r:id="rId130"/>
    <p:sldId id="419" r:id="rId131"/>
    <p:sldId id="420" r:id="rId132"/>
    <p:sldId id="421" r:id="rId133"/>
    <p:sldId id="422" r:id="rId134"/>
    <p:sldId id="423" r:id="rId135"/>
    <p:sldId id="424" r:id="rId136"/>
    <p:sldId id="425" r:id="rId137"/>
    <p:sldId id="426" r:id="rId138"/>
    <p:sldId id="427" r:id="rId139"/>
    <p:sldId id="428" r:id="rId140"/>
    <p:sldId id="429" r:id="rId141"/>
    <p:sldId id="358" r:id="rId142"/>
    <p:sldId id="430" r:id="rId143"/>
    <p:sldId id="431" r:id="rId144"/>
    <p:sldId id="432" r:id="rId145"/>
    <p:sldId id="433" r:id="rId146"/>
    <p:sldId id="434" r:id="rId147"/>
    <p:sldId id="435" r:id="rId148"/>
    <p:sldId id="436" r:id="rId149"/>
    <p:sldId id="437" r:id="rId150"/>
    <p:sldId id="438" r:id="rId151"/>
    <p:sldId id="439" r:id="rId152"/>
    <p:sldId id="440" r:id="rId153"/>
    <p:sldId id="441" r:id="rId154"/>
    <p:sldId id="442" r:id="rId155"/>
    <p:sldId id="443" r:id="rId156"/>
    <p:sldId id="444" r:id="rId157"/>
    <p:sldId id="445" r:id="rId158"/>
    <p:sldId id="446" r:id="rId159"/>
    <p:sldId id="447" r:id="rId160"/>
    <p:sldId id="448" r:id="rId161"/>
    <p:sldId id="449" r:id="rId162"/>
    <p:sldId id="450" r:id="rId163"/>
    <p:sldId id="456" r:id="rId164"/>
    <p:sldId id="452" r:id="rId165"/>
    <p:sldId id="453" r:id="rId166"/>
    <p:sldId id="454" r:id="rId167"/>
    <p:sldId id="455"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viewProps" Target="view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2"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microsoft.com/office/2016/11/relationships/changesInfo" Target="changesInfos/changesInfo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old G. Hernandez" userId="fdd1cd2d-7110-44a0-a363-bfb1331fe230" providerId="ADAL" clId="{F0CBAED0-F5D6-4AA7-998E-544CE46BD2EC}"/>
    <pc:docChg chg="undo custSel modSld">
      <pc:chgData name="Harold G. Hernandez" userId="fdd1cd2d-7110-44a0-a363-bfb1331fe230" providerId="ADAL" clId="{F0CBAED0-F5D6-4AA7-998E-544CE46BD2EC}" dt="2023-10-18T21:42:01.008" v="4"/>
      <pc:docMkLst>
        <pc:docMk/>
      </pc:docMkLst>
      <pc:sldChg chg="modSp mod">
        <pc:chgData name="Harold G. Hernandez" userId="fdd1cd2d-7110-44a0-a363-bfb1331fe230" providerId="ADAL" clId="{F0CBAED0-F5D6-4AA7-998E-544CE46BD2EC}" dt="2023-10-18T21:10:51.293" v="1" actId="14100"/>
        <pc:sldMkLst>
          <pc:docMk/>
          <pc:sldMk cId="50276015" sldId="270"/>
        </pc:sldMkLst>
        <pc:spChg chg="mod">
          <ac:chgData name="Harold G. Hernandez" userId="fdd1cd2d-7110-44a0-a363-bfb1331fe230" providerId="ADAL" clId="{F0CBAED0-F5D6-4AA7-998E-544CE46BD2EC}" dt="2023-10-18T21:10:51.293" v="1" actId="14100"/>
          <ac:spMkLst>
            <pc:docMk/>
            <pc:sldMk cId="50276015" sldId="270"/>
            <ac:spMk id="20" creationId="{629A75CC-FE8D-64C4-5CF3-735F824191A6}"/>
          </ac:spMkLst>
        </pc:spChg>
      </pc:sldChg>
      <pc:sldChg chg="modSp mod">
        <pc:chgData name="Harold G. Hernandez" userId="fdd1cd2d-7110-44a0-a363-bfb1331fe230" providerId="ADAL" clId="{F0CBAED0-F5D6-4AA7-998E-544CE46BD2EC}" dt="2023-10-18T21:42:01.008" v="4"/>
        <pc:sldMkLst>
          <pc:docMk/>
          <pc:sldMk cId="777330163" sldId="309"/>
        </pc:sldMkLst>
        <pc:spChg chg="mod">
          <ac:chgData name="Harold G. Hernandez" userId="fdd1cd2d-7110-44a0-a363-bfb1331fe230" providerId="ADAL" clId="{F0CBAED0-F5D6-4AA7-998E-544CE46BD2EC}" dt="2023-10-18T21:42:01.008" v="4"/>
          <ac:spMkLst>
            <pc:docMk/>
            <pc:sldMk cId="777330163" sldId="309"/>
            <ac:spMk id="3" creationId="{D156641E-3C26-3625-C018-A1ABB66B3232}"/>
          </ac:spMkLst>
        </pc:spChg>
      </pc:sldChg>
    </pc:docChg>
  </pc:docChgLst>
  <pc:docChgLst>
    <pc:chgData name="Alejandro Wuence" userId="S::awuence@cpp.edu::11ff5bc5-295a-450d-bd9e-4985d42c9b26" providerId="AD" clId="Web-{F4A65372-90E6-9CD9-ED72-BB0B0EFACF82}"/>
    <pc:docChg chg="modSld">
      <pc:chgData name="Alejandro Wuence" userId="S::awuence@cpp.edu::11ff5bc5-295a-450d-bd9e-4985d42c9b26" providerId="AD" clId="Web-{F4A65372-90E6-9CD9-ED72-BB0B0EFACF82}" dt="2023-11-21T09:40:46.156" v="0" actId="1076"/>
      <pc:docMkLst>
        <pc:docMk/>
      </pc:docMkLst>
      <pc:sldChg chg="modSp">
        <pc:chgData name="Alejandro Wuence" userId="S::awuence@cpp.edu::11ff5bc5-295a-450d-bd9e-4985d42c9b26" providerId="AD" clId="Web-{F4A65372-90E6-9CD9-ED72-BB0B0EFACF82}" dt="2023-11-21T09:40:46.156" v="0" actId="1076"/>
        <pc:sldMkLst>
          <pc:docMk/>
          <pc:sldMk cId="837167357" sldId="358"/>
        </pc:sldMkLst>
        <pc:spChg chg="mod">
          <ac:chgData name="Alejandro Wuence" userId="S::awuence@cpp.edu::11ff5bc5-295a-450d-bd9e-4985d42c9b26" providerId="AD" clId="Web-{F4A65372-90E6-9CD9-ED72-BB0B0EFACF82}" dt="2023-11-21T09:40:46.156" v="0" actId="1076"/>
          <ac:spMkLst>
            <pc:docMk/>
            <pc:sldMk cId="837167357" sldId="358"/>
            <ac:spMk id="3" creationId="{B2D2F3E6-0C19-7A1F-DF12-C2B3721C4F6F}"/>
          </ac:spMkLst>
        </pc:spChg>
      </pc:sldChg>
    </pc:docChg>
  </pc:docChgLst>
  <pc:docChgLst>
    <pc:chgData name="Alton Lo" userId="d8bb9404-0ac6-43a1-8183-a5c705fa0985" providerId="ADAL" clId="{625661BF-0B44-4E62-A5D9-7C88821D55AA}"/>
    <pc:docChg chg="modSld">
      <pc:chgData name="Alton Lo" userId="d8bb9404-0ac6-43a1-8183-a5c705fa0985" providerId="ADAL" clId="{625661BF-0B44-4E62-A5D9-7C88821D55AA}" dt="2023-11-08T06:33:16.918" v="3" actId="478"/>
      <pc:docMkLst>
        <pc:docMk/>
      </pc:docMkLst>
      <pc:sldChg chg="addSp delSp modSp">
        <pc:chgData name="Alton Lo" userId="d8bb9404-0ac6-43a1-8183-a5c705fa0985" providerId="ADAL" clId="{625661BF-0B44-4E62-A5D9-7C88821D55AA}" dt="2023-10-23T02:52:27.400" v="1"/>
        <pc:sldMkLst>
          <pc:docMk/>
          <pc:sldMk cId="1175158657" sldId="315"/>
        </pc:sldMkLst>
        <pc:spChg chg="add del mod">
          <ac:chgData name="Alton Lo" userId="d8bb9404-0ac6-43a1-8183-a5c705fa0985" providerId="ADAL" clId="{625661BF-0B44-4E62-A5D9-7C88821D55AA}" dt="2023-10-23T02:52:27.400" v="1"/>
          <ac:spMkLst>
            <pc:docMk/>
            <pc:sldMk cId="1175158657" sldId="315"/>
            <ac:spMk id="6" creationId="{C6F1529B-45A4-2ABB-BDFB-37272A97D3A9}"/>
          </ac:spMkLst>
        </pc:spChg>
        <pc:spChg chg="add del mod">
          <ac:chgData name="Alton Lo" userId="d8bb9404-0ac6-43a1-8183-a5c705fa0985" providerId="ADAL" clId="{625661BF-0B44-4E62-A5D9-7C88821D55AA}" dt="2023-10-23T02:52:27.400" v="1"/>
          <ac:spMkLst>
            <pc:docMk/>
            <pc:sldMk cId="1175158657" sldId="315"/>
            <ac:spMk id="7" creationId="{B5F641E9-94A5-EBDD-6208-042981FB08EC}"/>
          </ac:spMkLst>
        </pc:spChg>
        <pc:spChg chg="add del mod">
          <ac:chgData name="Alton Lo" userId="d8bb9404-0ac6-43a1-8183-a5c705fa0985" providerId="ADAL" clId="{625661BF-0B44-4E62-A5D9-7C88821D55AA}" dt="2023-10-23T02:52:27.400" v="1"/>
          <ac:spMkLst>
            <pc:docMk/>
            <pc:sldMk cId="1175158657" sldId="315"/>
            <ac:spMk id="8" creationId="{6CEEA44A-B6EB-531F-0E2C-DD988CBFB9B4}"/>
          </ac:spMkLst>
        </pc:spChg>
        <pc:spChg chg="add del mod">
          <ac:chgData name="Alton Lo" userId="d8bb9404-0ac6-43a1-8183-a5c705fa0985" providerId="ADAL" clId="{625661BF-0B44-4E62-A5D9-7C88821D55AA}" dt="2023-10-23T02:52:27.400" v="1"/>
          <ac:spMkLst>
            <pc:docMk/>
            <pc:sldMk cId="1175158657" sldId="315"/>
            <ac:spMk id="9" creationId="{95887F3C-8252-3ADE-83FA-1344EE181E26}"/>
          </ac:spMkLst>
        </pc:spChg>
        <pc:spChg chg="add del mod">
          <ac:chgData name="Alton Lo" userId="d8bb9404-0ac6-43a1-8183-a5c705fa0985" providerId="ADAL" clId="{625661BF-0B44-4E62-A5D9-7C88821D55AA}" dt="2023-10-23T02:52:27.400" v="1"/>
          <ac:spMkLst>
            <pc:docMk/>
            <pc:sldMk cId="1175158657" sldId="315"/>
            <ac:spMk id="10" creationId="{94D7AD11-D78B-A276-FA48-23E630B7E5CC}"/>
          </ac:spMkLst>
        </pc:spChg>
        <pc:spChg chg="add del mod">
          <ac:chgData name="Alton Lo" userId="d8bb9404-0ac6-43a1-8183-a5c705fa0985" providerId="ADAL" clId="{625661BF-0B44-4E62-A5D9-7C88821D55AA}" dt="2023-10-23T02:52:27.400" v="1"/>
          <ac:spMkLst>
            <pc:docMk/>
            <pc:sldMk cId="1175158657" sldId="315"/>
            <ac:spMk id="11" creationId="{E04C39CD-B5C5-9AFF-7639-F0EBB83317D8}"/>
          </ac:spMkLst>
        </pc:spChg>
        <pc:spChg chg="add del mod">
          <ac:chgData name="Alton Lo" userId="d8bb9404-0ac6-43a1-8183-a5c705fa0985" providerId="ADAL" clId="{625661BF-0B44-4E62-A5D9-7C88821D55AA}" dt="2023-10-23T02:52:27.400" v="1"/>
          <ac:spMkLst>
            <pc:docMk/>
            <pc:sldMk cId="1175158657" sldId="315"/>
            <ac:spMk id="12" creationId="{3211004E-2186-C47E-6FB1-B605B00B35A6}"/>
          </ac:spMkLst>
        </pc:spChg>
        <pc:spChg chg="mod">
          <ac:chgData name="Alton Lo" userId="d8bb9404-0ac6-43a1-8183-a5c705fa0985" providerId="ADAL" clId="{625661BF-0B44-4E62-A5D9-7C88821D55AA}" dt="2023-10-23T02:52:26.513" v="0"/>
          <ac:spMkLst>
            <pc:docMk/>
            <pc:sldMk cId="1175158657" sldId="315"/>
            <ac:spMk id="14" creationId="{68CE2ADC-394F-7E74-11EB-CB47CB5146C5}"/>
          </ac:spMkLst>
        </pc:spChg>
        <pc:spChg chg="mod">
          <ac:chgData name="Alton Lo" userId="d8bb9404-0ac6-43a1-8183-a5c705fa0985" providerId="ADAL" clId="{625661BF-0B44-4E62-A5D9-7C88821D55AA}" dt="2023-10-23T02:52:26.513" v="0"/>
          <ac:spMkLst>
            <pc:docMk/>
            <pc:sldMk cId="1175158657" sldId="315"/>
            <ac:spMk id="19" creationId="{72036D43-B8F6-7CDD-154F-E769B185B098}"/>
          </ac:spMkLst>
        </pc:spChg>
        <pc:spChg chg="mod">
          <ac:chgData name="Alton Lo" userId="d8bb9404-0ac6-43a1-8183-a5c705fa0985" providerId="ADAL" clId="{625661BF-0B44-4E62-A5D9-7C88821D55AA}" dt="2023-10-23T02:52:26.513" v="0"/>
          <ac:spMkLst>
            <pc:docMk/>
            <pc:sldMk cId="1175158657" sldId="315"/>
            <ac:spMk id="24" creationId="{2391E30C-D986-E1E3-6057-B07CB89A3341}"/>
          </ac:spMkLst>
        </pc:spChg>
        <pc:spChg chg="add del mod">
          <ac:chgData name="Alton Lo" userId="d8bb9404-0ac6-43a1-8183-a5c705fa0985" providerId="ADAL" clId="{625661BF-0B44-4E62-A5D9-7C88821D55AA}" dt="2023-10-23T02:52:27.400" v="1"/>
          <ac:spMkLst>
            <pc:docMk/>
            <pc:sldMk cId="1175158657" sldId="315"/>
            <ac:spMk id="28" creationId="{DB11185C-B6E0-CC78-504E-CF1E62BA45A2}"/>
          </ac:spMkLst>
        </pc:spChg>
        <pc:spChg chg="add del mod">
          <ac:chgData name="Alton Lo" userId="d8bb9404-0ac6-43a1-8183-a5c705fa0985" providerId="ADAL" clId="{625661BF-0B44-4E62-A5D9-7C88821D55AA}" dt="2023-10-23T02:52:27.400" v="1"/>
          <ac:spMkLst>
            <pc:docMk/>
            <pc:sldMk cId="1175158657" sldId="315"/>
            <ac:spMk id="29" creationId="{DE7F4F95-15C7-7647-52DE-C6A3CA4CA48A}"/>
          </ac:spMkLst>
        </pc:spChg>
        <pc:spChg chg="mod">
          <ac:chgData name="Alton Lo" userId="d8bb9404-0ac6-43a1-8183-a5c705fa0985" providerId="ADAL" clId="{625661BF-0B44-4E62-A5D9-7C88821D55AA}" dt="2023-10-23T02:52:26.513" v="0"/>
          <ac:spMkLst>
            <pc:docMk/>
            <pc:sldMk cId="1175158657" sldId="315"/>
            <ac:spMk id="32" creationId="{88DEDC49-E509-48A1-0531-A72D69D75F4F}"/>
          </ac:spMkLst>
        </pc:spChg>
        <pc:spChg chg="mod">
          <ac:chgData name="Alton Lo" userId="d8bb9404-0ac6-43a1-8183-a5c705fa0985" providerId="ADAL" clId="{625661BF-0B44-4E62-A5D9-7C88821D55AA}" dt="2023-10-23T02:52:26.513" v="0"/>
          <ac:spMkLst>
            <pc:docMk/>
            <pc:sldMk cId="1175158657" sldId="315"/>
            <ac:spMk id="37" creationId="{4A328E79-96B1-1751-ECC3-4E8FEF18E9C5}"/>
          </ac:spMkLst>
        </pc:spChg>
        <pc:spChg chg="mod">
          <ac:chgData name="Alton Lo" userId="d8bb9404-0ac6-43a1-8183-a5c705fa0985" providerId="ADAL" clId="{625661BF-0B44-4E62-A5D9-7C88821D55AA}" dt="2023-10-23T02:52:26.513" v="0"/>
          <ac:spMkLst>
            <pc:docMk/>
            <pc:sldMk cId="1175158657" sldId="315"/>
            <ac:spMk id="44" creationId="{994A0B92-4F44-5941-D47E-DB4FA3627E2A}"/>
          </ac:spMkLst>
        </pc:spChg>
        <pc:spChg chg="add del mod">
          <ac:chgData name="Alton Lo" userId="d8bb9404-0ac6-43a1-8183-a5c705fa0985" providerId="ADAL" clId="{625661BF-0B44-4E62-A5D9-7C88821D55AA}" dt="2023-10-23T02:52:27.400" v="1"/>
          <ac:spMkLst>
            <pc:docMk/>
            <pc:sldMk cId="1175158657" sldId="315"/>
            <ac:spMk id="49" creationId="{0BA83B83-8064-5B5F-C97E-8117EEFA12FC}"/>
          </ac:spMkLst>
        </pc:spChg>
        <pc:spChg chg="add del mod">
          <ac:chgData name="Alton Lo" userId="d8bb9404-0ac6-43a1-8183-a5c705fa0985" providerId="ADAL" clId="{625661BF-0B44-4E62-A5D9-7C88821D55AA}" dt="2023-10-23T02:52:27.400" v="1"/>
          <ac:spMkLst>
            <pc:docMk/>
            <pc:sldMk cId="1175158657" sldId="315"/>
            <ac:spMk id="50" creationId="{E9695E85-5B2C-9E92-7DEA-D63F9CCE2C72}"/>
          </ac:spMkLst>
        </pc:spChg>
        <pc:spChg chg="add del mod">
          <ac:chgData name="Alton Lo" userId="d8bb9404-0ac6-43a1-8183-a5c705fa0985" providerId="ADAL" clId="{625661BF-0B44-4E62-A5D9-7C88821D55AA}" dt="2023-10-23T02:52:27.400" v="1"/>
          <ac:spMkLst>
            <pc:docMk/>
            <pc:sldMk cId="1175158657" sldId="315"/>
            <ac:spMk id="56" creationId="{44848675-2170-C4FC-9A97-FA65F50CFDFC}"/>
          </ac:spMkLst>
        </pc:spChg>
        <pc:spChg chg="add del mod">
          <ac:chgData name="Alton Lo" userId="d8bb9404-0ac6-43a1-8183-a5c705fa0985" providerId="ADAL" clId="{625661BF-0B44-4E62-A5D9-7C88821D55AA}" dt="2023-10-23T02:52:27.400" v="1"/>
          <ac:spMkLst>
            <pc:docMk/>
            <pc:sldMk cId="1175158657" sldId="315"/>
            <ac:spMk id="57" creationId="{779668BA-11F5-9B99-73B6-8528371E0F5F}"/>
          </ac:spMkLst>
        </pc:spChg>
        <pc:spChg chg="add del mod">
          <ac:chgData name="Alton Lo" userId="d8bb9404-0ac6-43a1-8183-a5c705fa0985" providerId="ADAL" clId="{625661BF-0B44-4E62-A5D9-7C88821D55AA}" dt="2023-10-23T02:52:27.400" v="1"/>
          <ac:spMkLst>
            <pc:docMk/>
            <pc:sldMk cId="1175158657" sldId="315"/>
            <ac:spMk id="58" creationId="{ED738646-3DC9-56AD-91D5-23E72AE16D1A}"/>
          </ac:spMkLst>
        </pc:spChg>
        <pc:spChg chg="add del mod">
          <ac:chgData name="Alton Lo" userId="d8bb9404-0ac6-43a1-8183-a5c705fa0985" providerId="ADAL" clId="{625661BF-0B44-4E62-A5D9-7C88821D55AA}" dt="2023-10-23T02:52:27.400" v="1"/>
          <ac:spMkLst>
            <pc:docMk/>
            <pc:sldMk cId="1175158657" sldId="315"/>
            <ac:spMk id="59" creationId="{79751B4A-DE43-EB02-C27D-2EC7B72B70A4}"/>
          </ac:spMkLst>
        </pc:spChg>
        <pc:spChg chg="add del mod">
          <ac:chgData name="Alton Lo" userId="d8bb9404-0ac6-43a1-8183-a5c705fa0985" providerId="ADAL" clId="{625661BF-0B44-4E62-A5D9-7C88821D55AA}" dt="2023-10-23T02:52:27.400" v="1"/>
          <ac:spMkLst>
            <pc:docMk/>
            <pc:sldMk cId="1175158657" sldId="315"/>
            <ac:spMk id="60" creationId="{A422B4C3-3542-F895-3695-7A2C407B4E9B}"/>
          </ac:spMkLst>
        </pc:spChg>
        <pc:spChg chg="mod">
          <ac:chgData name="Alton Lo" userId="d8bb9404-0ac6-43a1-8183-a5c705fa0985" providerId="ADAL" clId="{625661BF-0B44-4E62-A5D9-7C88821D55AA}" dt="2023-10-23T02:52:26.513" v="0"/>
          <ac:spMkLst>
            <pc:docMk/>
            <pc:sldMk cId="1175158657" sldId="315"/>
            <ac:spMk id="63" creationId="{818CEC1B-871E-3A6C-1F65-9DF2747238DC}"/>
          </ac:spMkLst>
        </pc:spChg>
        <pc:grpChg chg="add del mod">
          <ac:chgData name="Alton Lo" userId="d8bb9404-0ac6-43a1-8183-a5c705fa0985" providerId="ADAL" clId="{625661BF-0B44-4E62-A5D9-7C88821D55AA}" dt="2023-10-23T02:52:27.400" v="1"/>
          <ac:grpSpMkLst>
            <pc:docMk/>
            <pc:sldMk cId="1175158657" sldId="315"/>
            <ac:grpSpMk id="13" creationId="{CD64C68E-C721-539D-04F3-9C14765EB8E1}"/>
          </ac:grpSpMkLst>
        </pc:grpChg>
        <pc:grpChg chg="add del mod">
          <ac:chgData name="Alton Lo" userId="d8bb9404-0ac6-43a1-8183-a5c705fa0985" providerId="ADAL" clId="{625661BF-0B44-4E62-A5D9-7C88821D55AA}" dt="2023-10-23T02:52:27.400" v="1"/>
          <ac:grpSpMkLst>
            <pc:docMk/>
            <pc:sldMk cId="1175158657" sldId="315"/>
            <ac:grpSpMk id="18" creationId="{B43AAA67-D9BC-8545-4EB7-A61A17DB658F}"/>
          </ac:grpSpMkLst>
        </pc:grpChg>
        <pc:grpChg chg="add del mod">
          <ac:chgData name="Alton Lo" userId="d8bb9404-0ac6-43a1-8183-a5c705fa0985" providerId="ADAL" clId="{625661BF-0B44-4E62-A5D9-7C88821D55AA}" dt="2023-10-23T02:52:27.400" v="1"/>
          <ac:grpSpMkLst>
            <pc:docMk/>
            <pc:sldMk cId="1175158657" sldId="315"/>
            <ac:grpSpMk id="23" creationId="{344EC2ED-D35B-0100-6AE4-952DE091E625}"/>
          </ac:grpSpMkLst>
        </pc:grpChg>
        <pc:grpChg chg="add del mod">
          <ac:chgData name="Alton Lo" userId="d8bb9404-0ac6-43a1-8183-a5c705fa0985" providerId="ADAL" clId="{625661BF-0B44-4E62-A5D9-7C88821D55AA}" dt="2023-10-23T02:52:27.400" v="1"/>
          <ac:grpSpMkLst>
            <pc:docMk/>
            <pc:sldMk cId="1175158657" sldId="315"/>
            <ac:grpSpMk id="30" creationId="{7BF4B436-DCEC-1DA2-9045-74C689894080}"/>
          </ac:grpSpMkLst>
        </pc:grpChg>
        <pc:grpChg chg="add del mod">
          <ac:chgData name="Alton Lo" userId="d8bb9404-0ac6-43a1-8183-a5c705fa0985" providerId="ADAL" clId="{625661BF-0B44-4E62-A5D9-7C88821D55AA}" dt="2023-10-23T02:52:27.400" v="1"/>
          <ac:grpSpMkLst>
            <pc:docMk/>
            <pc:sldMk cId="1175158657" sldId="315"/>
            <ac:grpSpMk id="35" creationId="{6256C252-B8BA-8DFB-0DEA-940A48996EA8}"/>
          </ac:grpSpMkLst>
        </pc:grpChg>
        <pc:grpChg chg="add del mod">
          <ac:chgData name="Alton Lo" userId="d8bb9404-0ac6-43a1-8183-a5c705fa0985" providerId="ADAL" clId="{625661BF-0B44-4E62-A5D9-7C88821D55AA}" dt="2023-10-23T02:52:27.400" v="1"/>
          <ac:grpSpMkLst>
            <pc:docMk/>
            <pc:sldMk cId="1175158657" sldId="315"/>
            <ac:grpSpMk id="41" creationId="{13B1BF0F-B5E4-36C6-2EA7-7FF799497E81}"/>
          </ac:grpSpMkLst>
        </pc:grpChg>
        <pc:grpChg chg="add del mod">
          <ac:chgData name="Alton Lo" userId="d8bb9404-0ac6-43a1-8183-a5c705fa0985" providerId="ADAL" clId="{625661BF-0B44-4E62-A5D9-7C88821D55AA}" dt="2023-10-23T02:52:27.400" v="1"/>
          <ac:grpSpMkLst>
            <pc:docMk/>
            <pc:sldMk cId="1175158657" sldId="315"/>
            <ac:grpSpMk id="61" creationId="{7446352F-17E5-7A3A-BC90-1930D1A22221}"/>
          </ac:grpSpMkLst>
        </pc:grpChg>
        <pc:picChg chg="mod">
          <ac:chgData name="Alton Lo" userId="d8bb9404-0ac6-43a1-8183-a5c705fa0985" providerId="ADAL" clId="{625661BF-0B44-4E62-A5D9-7C88821D55AA}" dt="2023-10-23T02:52:26.513" v="0"/>
          <ac:picMkLst>
            <pc:docMk/>
            <pc:sldMk cId="1175158657" sldId="315"/>
            <ac:picMk id="17" creationId="{C69723D3-6C13-AECC-B7F5-D34CA61C4663}"/>
          </ac:picMkLst>
        </pc:picChg>
        <pc:picChg chg="mod">
          <ac:chgData name="Alton Lo" userId="d8bb9404-0ac6-43a1-8183-a5c705fa0985" providerId="ADAL" clId="{625661BF-0B44-4E62-A5D9-7C88821D55AA}" dt="2023-10-23T02:52:26.513" v="0"/>
          <ac:picMkLst>
            <pc:docMk/>
            <pc:sldMk cId="1175158657" sldId="315"/>
            <ac:picMk id="22" creationId="{9A997846-32F7-632A-8D90-D4B22B05E8E9}"/>
          </ac:picMkLst>
        </pc:picChg>
        <pc:picChg chg="mod">
          <ac:chgData name="Alton Lo" userId="d8bb9404-0ac6-43a1-8183-a5c705fa0985" providerId="ADAL" clId="{625661BF-0B44-4E62-A5D9-7C88821D55AA}" dt="2023-10-23T02:52:26.513" v="0"/>
          <ac:picMkLst>
            <pc:docMk/>
            <pc:sldMk cId="1175158657" sldId="315"/>
            <ac:picMk id="27" creationId="{2A6B5213-6845-BD72-3E8D-61F847D9D0E5}"/>
          </ac:picMkLst>
        </pc:picChg>
        <pc:picChg chg="mod">
          <ac:chgData name="Alton Lo" userId="d8bb9404-0ac6-43a1-8183-a5c705fa0985" providerId="ADAL" clId="{625661BF-0B44-4E62-A5D9-7C88821D55AA}" dt="2023-10-23T02:52:26.513" v="0"/>
          <ac:picMkLst>
            <pc:docMk/>
            <pc:sldMk cId="1175158657" sldId="315"/>
            <ac:picMk id="31" creationId="{16B19B1A-8D1F-FF81-42BC-2D44CD08F266}"/>
          </ac:picMkLst>
        </pc:picChg>
        <pc:picChg chg="mod">
          <ac:chgData name="Alton Lo" userId="d8bb9404-0ac6-43a1-8183-a5c705fa0985" providerId="ADAL" clId="{625661BF-0B44-4E62-A5D9-7C88821D55AA}" dt="2023-10-23T02:52:26.513" v="0"/>
          <ac:picMkLst>
            <pc:docMk/>
            <pc:sldMk cId="1175158657" sldId="315"/>
            <ac:picMk id="36" creationId="{74076EF4-E134-F40F-3605-94C96C6EB2F5}"/>
          </ac:picMkLst>
        </pc:picChg>
        <pc:picChg chg="mod">
          <ac:chgData name="Alton Lo" userId="d8bb9404-0ac6-43a1-8183-a5c705fa0985" providerId="ADAL" clId="{625661BF-0B44-4E62-A5D9-7C88821D55AA}" dt="2023-10-23T02:52:26.513" v="0"/>
          <ac:picMkLst>
            <pc:docMk/>
            <pc:sldMk cId="1175158657" sldId="315"/>
            <ac:picMk id="42" creationId="{CC37BDE1-F8B7-2DC6-8D2F-698C0D2F7CAA}"/>
          </ac:picMkLst>
        </pc:picChg>
        <pc:picChg chg="mod">
          <ac:chgData name="Alton Lo" userId="d8bb9404-0ac6-43a1-8183-a5c705fa0985" providerId="ADAL" clId="{625661BF-0B44-4E62-A5D9-7C88821D55AA}" dt="2023-10-23T02:52:26.513" v="0"/>
          <ac:picMkLst>
            <pc:docMk/>
            <pc:sldMk cId="1175158657" sldId="315"/>
            <ac:picMk id="62" creationId="{BB5BFA5F-93B4-921E-BA05-75B7C6FE091A}"/>
          </ac:picMkLst>
        </pc:picChg>
        <pc:cxnChg chg="add del mod">
          <ac:chgData name="Alton Lo" userId="d8bb9404-0ac6-43a1-8183-a5c705fa0985" providerId="ADAL" clId="{625661BF-0B44-4E62-A5D9-7C88821D55AA}" dt="2023-10-23T02:52:27.400" v="1"/>
          <ac:cxnSpMkLst>
            <pc:docMk/>
            <pc:sldMk cId="1175158657" sldId="315"/>
            <ac:cxnSpMk id="3" creationId="{84CE5E6D-7A16-1E76-5195-02A313A6B561}"/>
          </ac:cxnSpMkLst>
        </pc:cxnChg>
        <pc:cxnChg chg="add del mod">
          <ac:chgData name="Alton Lo" userId="d8bb9404-0ac6-43a1-8183-a5c705fa0985" providerId="ADAL" clId="{625661BF-0B44-4E62-A5D9-7C88821D55AA}" dt="2023-10-23T02:52:27.400" v="1"/>
          <ac:cxnSpMkLst>
            <pc:docMk/>
            <pc:sldMk cId="1175158657" sldId="315"/>
            <ac:cxnSpMk id="5" creationId="{8ACF259F-26DC-4D5F-E907-04E5D425490A}"/>
          </ac:cxnSpMkLst>
        </pc:cxnChg>
        <pc:cxnChg chg="mod">
          <ac:chgData name="Alton Lo" userId="d8bb9404-0ac6-43a1-8183-a5c705fa0985" providerId="ADAL" clId="{625661BF-0B44-4E62-A5D9-7C88821D55AA}" dt="2023-10-23T02:52:26.513" v="0"/>
          <ac:cxnSpMkLst>
            <pc:docMk/>
            <pc:sldMk cId="1175158657" sldId="315"/>
            <ac:cxnSpMk id="15" creationId="{2164AC8C-388D-1269-B7DE-89DD1C7910C9}"/>
          </ac:cxnSpMkLst>
        </pc:cxnChg>
        <pc:cxnChg chg="mod">
          <ac:chgData name="Alton Lo" userId="d8bb9404-0ac6-43a1-8183-a5c705fa0985" providerId="ADAL" clId="{625661BF-0B44-4E62-A5D9-7C88821D55AA}" dt="2023-10-23T02:52:26.513" v="0"/>
          <ac:cxnSpMkLst>
            <pc:docMk/>
            <pc:sldMk cId="1175158657" sldId="315"/>
            <ac:cxnSpMk id="16" creationId="{6EE4C0F0-7D62-AF00-83D8-6E956BF81B91}"/>
          </ac:cxnSpMkLst>
        </pc:cxnChg>
        <pc:cxnChg chg="mod">
          <ac:chgData name="Alton Lo" userId="d8bb9404-0ac6-43a1-8183-a5c705fa0985" providerId="ADAL" clId="{625661BF-0B44-4E62-A5D9-7C88821D55AA}" dt="2023-10-23T02:52:26.513" v="0"/>
          <ac:cxnSpMkLst>
            <pc:docMk/>
            <pc:sldMk cId="1175158657" sldId="315"/>
            <ac:cxnSpMk id="20" creationId="{48573E58-025E-0368-6162-A59ACC296557}"/>
          </ac:cxnSpMkLst>
        </pc:cxnChg>
        <pc:cxnChg chg="mod">
          <ac:chgData name="Alton Lo" userId="d8bb9404-0ac6-43a1-8183-a5c705fa0985" providerId="ADAL" clId="{625661BF-0B44-4E62-A5D9-7C88821D55AA}" dt="2023-10-23T02:52:26.513" v="0"/>
          <ac:cxnSpMkLst>
            <pc:docMk/>
            <pc:sldMk cId="1175158657" sldId="315"/>
            <ac:cxnSpMk id="21" creationId="{92AEB8AC-163B-AED6-5FFF-92DE631D38BD}"/>
          </ac:cxnSpMkLst>
        </pc:cxnChg>
        <pc:cxnChg chg="mod">
          <ac:chgData name="Alton Lo" userId="d8bb9404-0ac6-43a1-8183-a5c705fa0985" providerId="ADAL" clId="{625661BF-0B44-4E62-A5D9-7C88821D55AA}" dt="2023-10-23T02:52:26.513" v="0"/>
          <ac:cxnSpMkLst>
            <pc:docMk/>
            <pc:sldMk cId="1175158657" sldId="315"/>
            <ac:cxnSpMk id="25" creationId="{17E1C1EF-8FDD-EB33-9DE1-2A5DEFCC6115}"/>
          </ac:cxnSpMkLst>
        </pc:cxnChg>
        <pc:cxnChg chg="mod">
          <ac:chgData name="Alton Lo" userId="d8bb9404-0ac6-43a1-8183-a5c705fa0985" providerId="ADAL" clId="{625661BF-0B44-4E62-A5D9-7C88821D55AA}" dt="2023-10-23T02:52:26.513" v="0"/>
          <ac:cxnSpMkLst>
            <pc:docMk/>
            <pc:sldMk cId="1175158657" sldId="315"/>
            <ac:cxnSpMk id="26" creationId="{CD25B6BD-47A0-2D6B-81C2-1AC6D96E036B}"/>
          </ac:cxnSpMkLst>
        </pc:cxnChg>
        <pc:cxnChg chg="mod">
          <ac:chgData name="Alton Lo" userId="d8bb9404-0ac6-43a1-8183-a5c705fa0985" providerId="ADAL" clId="{625661BF-0B44-4E62-A5D9-7C88821D55AA}" dt="2023-10-23T02:52:26.513" v="0"/>
          <ac:cxnSpMkLst>
            <pc:docMk/>
            <pc:sldMk cId="1175158657" sldId="315"/>
            <ac:cxnSpMk id="33" creationId="{D341106A-EC43-24DB-DBA8-8133B6E0B1D8}"/>
          </ac:cxnSpMkLst>
        </pc:cxnChg>
        <pc:cxnChg chg="mod">
          <ac:chgData name="Alton Lo" userId="d8bb9404-0ac6-43a1-8183-a5c705fa0985" providerId="ADAL" clId="{625661BF-0B44-4E62-A5D9-7C88821D55AA}" dt="2023-10-23T02:52:26.513" v="0"/>
          <ac:cxnSpMkLst>
            <pc:docMk/>
            <pc:sldMk cId="1175158657" sldId="315"/>
            <ac:cxnSpMk id="34" creationId="{A5379E47-8FEE-606E-3A30-DD458D17202B}"/>
          </ac:cxnSpMkLst>
        </pc:cxnChg>
        <pc:cxnChg chg="mod">
          <ac:chgData name="Alton Lo" userId="d8bb9404-0ac6-43a1-8183-a5c705fa0985" providerId="ADAL" clId="{625661BF-0B44-4E62-A5D9-7C88821D55AA}" dt="2023-10-23T02:52:26.513" v="0"/>
          <ac:cxnSpMkLst>
            <pc:docMk/>
            <pc:sldMk cId="1175158657" sldId="315"/>
            <ac:cxnSpMk id="38" creationId="{925C2D77-DB7B-0E4E-B1ED-1208108C8294}"/>
          </ac:cxnSpMkLst>
        </pc:cxnChg>
        <pc:cxnChg chg="mod">
          <ac:chgData name="Alton Lo" userId="d8bb9404-0ac6-43a1-8183-a5c705fa0985" providerId="ADAL" clId="{625661BF-0B44-4E62-A5D9-7C88821D55AA}" dt="2023-10-23T02:52:26.513" v="0"/>
          <ac:cxnSpMkLst>
            <pc:docMk/>
            <pc:sldMk cId="1175158657" sldId="315"/>
            <ac:cxnSpMk id="40" creationId="{3813DD0E-212A-453B-1BA5-9A697953BB9E}"/>
          </ac:cxnSpMkLst>
        </pc:cxnChg>
        <pc:cxnChg chg="mod">
          <ac:chgData name="Alton Lo" userId="d8bb9404-0ac6-43a1-8183-a5c705fa0985" providerId="ADAL" clId="{625661BF-0B44-4E62-A5D9-7C88821D55AA}" dt="2023-10-23T02:52:26.513" v="0"/>
          <ac:cxnSpMkLst>
            <pc:docMk/>
            <pc:sldMk cId="1175158657" sldId="315"/>
            <ac:cxnSpMk id="45" creationId="{62F2A3F0-1628-7764-A54D-31E80227089F}"/>
          </ac:cxnSpMkLst>
        </pc:cxnChg>
        <pc:cxnChg chg="mod">
          <ac:chgData name="Alton Lo" userId="d8bb9404-0ac6-43a1-8183-a5c705fa0985" providerId="ADAL" clId="{625661BF-0B44-4E62-A5D9-7C88821D55AA}" dt="2023-10-23T02:52:26.513" v="0"/>
          <ac:cxnSpMkLst>
            <pc:docMk/>
            <pc:sldMk cId="1175158657" sldId="315"/>
            <ac:cxnSpMk id="46" creationId="{66AD9230-C378-1206-E984-3453FCD22493}"/>
          </ac:cxnSpMkLst>
        </pc:cxnChg>
        <pc:cxnChg chg="mod">
          <ac:chgData name="Alton Lo" userId="d8bb9404-0ac6-43a1-8183-a5c705fa0985" providerId="ADAL" clId="{625661BF-0B44-4E62-A5D9-7C88821D55AA}" dt="2023-10-23T02:52:26.513" v="0"/>
          <ac:cxnSpMkLst>
            <pc:docMk/>
            <pc:sldMk cId="1175158657" sldId="315"/>
            <ac:cxnSpMk id="64" creationId="{6835D7D4-707A-BD9F-5C9F-5B0E0BD01D68}"/>
          </ac:cxnSpMkLst>
        </pc:cxnChg>
        <pc:cxnChg chg="mod">
          <ac:chgData name="Alton Lo" userId="d8bb9404-0ac6-43a1-8183-a5c705fa0985" providerId="ADAL" clId="{625661BF-0B44-4E62-A5D9-7C88821D55AA}" dt="2023-10-23T02:52:26.513" v="0"/>
          <ac:cxnSpMkLst>
            <pc:docMk/>
            <pc:sldMk cId="1175158657" sldId="315"/>
            <ac:cxnSpMk id="75" creationId="{63059F17-F073-CC41-CBA8-6206646E1929}"/>
          </ac:cxnSpMkLst>
        </pc:cxnChg>
      </pc:sldChg>
      <pc:sldChg chg="addSp delSp">
        <pc:chgData name="Alton Lo" userId="d8bb9404-0ac6-43a1-8183-a5c705fa0985" providerId="ADAL" clId="{625661BF-0B44-4E62-A5D9-7C88821D55AA}" dt="2023-11-08T06:33:16.918" v="3" actId="478"/>
        <pc:sldMkLst>
          <pc:docMk/>
          <pc:sldMk cId="1071396109" sldId="389"/>
        </pc:sldMkLst>
        <pc:picChg chg="add del">
          <ac:chgData name="Alton Lo" userId="d8bb9404-0ac6-43a1-8183-a5c705fa0985" providerId="ADAL" clId="{625661BF-0B44-4E62-A5D9-7C88821D55AA}" dt="2023-11-08T06:33:16.918" v="3" actId="478"/>
          <ac:picMkLst>
            <pc:docMk/>
            <pc:sldMk cId="1071396109" sldId="389"/>
            <ac:picMk id="1026" creationId="{5EE05A3A-B6EA-AAF4-CFB0-C7D579CD4737}"/>
          </ac:picMkLst>
        </pc:picChg>
      </pc:sldChg>
    </pc:docChg>
  </pc:docChgLst>
  <pc:docChgLst>
    <pc:chgData name="Alejandro Wuence" userId="S::awuence@cpp.edu::11ff5bc5-295a-450d-bd9e-4985d42c9b26" providerId="AD" clId="Web-{468C0FB3-00B7-CA88-C7F7-B9D89A2F97D7}"/>
    <pc:docChg chg="modSld">
      <pc:chgData name="Alejandro Wuence" userId="S::awuence@cpp.edu::11ff5bc5-295a-450d-bd9e-4985d42c9b26" providerId="AD" clId="Web-{468C0FB3-00B7-CA88-C7F7-B9D89A2F97D7}" dt="2023-10-15T22:39:25.780" v="1" actId="1076"/>
      <pc:docMkLst>
        <pc:docMk/>
      </pc:docMkLst>
      <pc:sldChg chg="modSp">
        <pc:chgData name="Alejandro Wuence" userId="S::awuence@cpp.edu::11ff5bc5-295a-450d-bd9e-4985d42c9b26" providerId="AD" clId="Web-{468C0FB3-00B7-CA88-C7F7-B9D89A2F97D7}" dt="2023-10-15T22:39:25.780" v="1" actId="1076"/>
        <pc:sldMkLst>
          <pc:docMk/>
          <pc:sldMk cId="4234806885" sldId="259"/>
        </pc:sldMkLst>
        <pc:graphicFrameChg chg="mod">
          <ac:chgData name="Alejandro Wuence" userId="S::awuence@cpp.edu::11ff5bc5-295a-450d-bd9e-4985d42c9b26" providerId="AD" clId="Web-{468C0FB3-00B7-CA88-C7F7-B9D89A2F97D7}" dt="2023-10-15T22:39:25.780" v="1" actId="1076"/>
          <ac:graphicFrameMkLst>
            <pc:docMk/>
            <pc:sldMk cId="4234806885" sldId="259"/>
            <ac:graphicFrameMk id="4122" creationId="{FD7027E4-6A0A-484A-B6C5-9CCB6565CBCE}"/>
          </ac:graphicFrameMkLst>
        </pc:graphicFrameChg>
      </pc:sldChg>
    </pc:docChg>
  </pc:docChgLst>
  <pc:docChgLst>
    <pc:chgData name="Alejandro Wuence" userId="S::awuence@cpp.edu::11ff5bc5-295a-450d-bd9e-4985d42c9b26" providerId="AD" clId="Web-{95B64A99-1668-EE4B-5AB1-32C8DA25BF6C}"/>
    <pc:docChg chg="modSld">
      <pc:chgData name="Alejandro Wuence" userId="S::awuence@cpp.edu::11ff5bc5-295a-450d-bd9e-4985d42c9b26" providerId="AD" clId="Web-{95B64A99-1668-EE4B-5AB1-32C8DA25BF6C}" dt="2023-10-30T08:33:33.284" v="0" actId="1076"/>
      <pc:docMkLst>
        <pc:docMk/>
      </pc:docMkLst>
      <pc:sldChg chg="modSp">
        <pc:chgData name="Alejandro Wuence" userId="S::awuence@cpp.edu::11ff5bc5-295a-450d-bd9e-4985d42c9b26" providerId="AD" clId="Web-{95B64A99-1668-EE4B-5AB1-32C8DA25BF6C}" dt="2023-10-30T08:33:33.284" v="0" actId="1076"/>
        <pc:sldMkLst>
          <pc:docMk/>
          <pc:sldMk cId="2929448364" sldId="306"/>
        </pc:sldMkLst>
        <pc:spChg chg="mod">
          <ac:chgData name="Alejandro Wuence" userId="S::awuence@cpp.edu::11ff5bc5-295a-450d-bd9e-4985d42c9b26" providerId="AD" clId="Web-{95B64A99-1668-EE4B-5AB1-32C8DA25BF6C}" dt="2023-10-30T08:33:33.284" v="0" actId="1076"/>
          <ac:spMkLst>
            <pc:docMk/>
            <pc:sldMk cId="2929448364" sldId="306"/>
            <ac:spMk id="205" creationId="{89161CE9-300A-BFA5-4977-24B07C46A1BF}"/>
          </ac:spMkLst>
        </pc:spChg>
      </pc:sldChg>
    </pc:docChg>
  </pc:docChgLst>
  <pc:docChgLst>
    <pc:chgData name="Michael D. Quach" userId="S::mdquach@cpp.edu::b32ef577-2860-48d5-aaf8-b28f61c92888" providerId="AD" clId="Web-{2ECBD54E-DFDC-1902-86F1-9A8CF98CBCB3}"/>
    <pc:docChg chg="modSld">
      <pc:chgData name="Michael D. Quach" userId="S::mdquach@cpp.edu::b32ef577-2860-48d5-aaf8-b28f61c92888" providerId="AD" clId="Web-{2ECBD54E-DFDC-1902-86F1-9A8CF98CBCB3}" dt="2023-10-16T01:39:52.933" v="0"/>
      <pc:docMkLst>
        <pc:docMk/>
      </pc:docMkLst>
      <pc:sldChg chg="delSp">
        <pc:chgData name="Michael D. Quach" userId="S::mdquach@cpp.edu::b32ef577-2860-48d5-aaf8-b28f61c92888" providerId="AD" clId="Web-{2ECBD54E-DFDC-1902-86F1-9A8CF98CBCB3}" dt="2023-10-16T01:39:52.933" v="0"/>
        <pc:sldMkLst>
          <pc:docMk/>
          <pc:sldMk cId="3316065191" sldId="304"/>
        </pc:sldMkLst>
        <pc:inkChg chg="del">
          <ac:chgData name="Michael D. Quach" userId="S::mdquach@cpp.edu::b32ef577-2860-48d5-aaf8-b28f61c92888" providerId="AD" clId="Web-{2ECBD54E-DFDC-1902-86F1-9A8CF98CBCB3}" dt="2023-10-16T01:39:52.933" v="0"/>
          <ac:inkMkLst>
            <pc:docMk/>
            <pc:sldMk cId="3316065191" sldId="304"/>
            <ac:inkMk id="3" creationId="{EA2215B5-BBAF-8756-FA8C-F8A4103697AB}"/>
          </ac:inkMkLst>
        </pc:inkChg>
      </pc:sldChg>
    </pc:docChg>
  </pc:docChgLst>
  <pc:docChgLst>
    <pc:chgData name="Michael D. Quach" userId="S::mdquach@cpp.edu::b32ef577-2860-48d5-aaf8-b28f61c92888" providerId="AD" clId="Web-{B7C97F32-9C48-C8BB-E378-AD8A2EB6D8F0}"/>
    <pc:docChg chg="addSld">
      <pc:chgData name="Michael D. Quach" userId="S::mdquach@cpp.edu::b32ef577-2860-48d5-aaf8-b28f61c92888" providerId="AD" clId="Web-{B7C97F32-9C48-C8BB-E378-AD8A2EB6D8F0}" dt="2023-10-15T23:33:01.165" v="2"/>
      <pc:docMkLst>
        <pc:docMk/>
      </pc:docMkLst>
      <pc:sldChg chg="add">
        <pc:chgData name="Michael D. Quach" userId="S::mdquach@cpp.edu::b32ef577-2860-48d5-aaf8-b28f61c92888" providerId="AD" clId="Web-{B7C97F32-9C48-C8BB-E378-AD8A2EB6D8F0}" dt="2023-10-15T23:32:40.273" v="0"/>
        <pc:sldMkLst>
          <pc:docMk/>
          <pc:sldMk cId="1175158657" sldId="315"/>
        </pc:sldMkLst>
      </pc:sldChg>
      <pc:sldChg chg="add">
        <pc:chgData name="Michael D. Quach" userId="S::mdquach@cpp.edu::b32ef577-2860-48d5-aaf8-b28f61c92888" providerId="AD" clId="Web-{B7C97F32-9C48-C8BB-E378-AD8A2EB6D8F0}" dt="2023-10-15T23:32:47.852" v="1"/>
        <pc:sldMkLst>
          <pc:docMk/>
          <pc:sldMk cId="26712509" sldId="316"/>
        </pc:sldMkLst>
      </pc:sldChg>
      <pc:sldChg chg="add">
        <pc:chgData name="Michael D. Quach" userId="S::mdquach@cpp.edu::b32ef577-2860-48d5-aaf8-b28f61c92888" providerId="AD" clId="Web-{B7C97F32-9C48-C8BB-E378-AD8A2EB6D8F0}" dt="2023-10-15T23:33:01.165" v="2"/>
        <pc:sldMkLst>
          <pc:docMk/>
          <pc:sldMk cId="451222747" sldId="317"/>
        </pc:sldMkLst>
      </pc:sldChg>
    </pc:docChg>
  </pc:docChgLst>
  <pc:docChgLst>
    <pc:chgData name="Michael D. Quach" userId="b32ef577-2860-48d5-aaf8-b28f61c92888" providerId="ADAL" clId="{084D8BB4-6EB8-4EE9-937D-297B0E953931}"/>
    <pc:docChg chg="undo custSel addSld delSld modSld sldOrd">
      <pc:chgData name="Michael D. Quach" userId="b32ef577-2860-48d5-aaf8-b28f61c92888" providerId="ADAL" clId="{084D8BB4-6EB8-4EE9-937D-297B0E953931}" dt="2023-11-20T15:47:56.389" v="1074"/>
      <pc:docMkLst>
        <pc:docMk/>
      </pc:docMkLst>
      <pc:sldChg chg="modSp mod">
        <pc:chgData name="Michael D. Quach" userId="b32ef577-2860-48d5-aaf8-b28f61c92888" providerId="ADAL" clId="{084D8BB4-6EB8-4EE9-937D-297B0E953931}" dt="2023-11-20T01:11:03.853" v="1047" actId="20577"/>
        <pc:sldMkLst>
          <pc:docMk/>
          <pc:sldMk cId="50276015" sldId="270"/>
        </pc:sldMkLst>
        <pc:spChg chg="mod">
          <ac:chgData name="Michael D. Quach" userId="b32ef577-2860-48d5-aaf8-b28f61c92888" providerId="ADAL" clId="{084D8BB4-6EB8-4EE9-937D-297B0E953931}" dt="2023-11-20T01:11:03.853" v="1047" actId="20577"/>
          <ac:spMkLst>
            <pc:docMk/>
            <pc:sldMk cId="50276015" sldId="270"/>
            <ac:spMk id="3" creationId="{E053246D-8B44-AE2C-BFA5-213BA2DD6A47}"/>
          </ac:spMkLst>
        </pc:spChg>
        <pc:spChg chg="mod">
          <ac:chgData name="Michael D. Quach" userId="b32ef577-2860-48d5-aaf8-b28f61c92888" providerId="ADAL" clId="{084D8BB4-6EB8-4EE9-937D-297B0E953931}" dt="2023-11-20T01:10:39.547" v="1043" actId="206"/>
          <ac:spMkLst>
            <pc:docMk/>
            <pc:sldMk cId="50276015" sldId="270"/>
            <ac:spMk id="20" creationId="{629A75CC-FE8D-64C4-5CF3-735F824191A6}"/>
          </ac:spMkLst>
        </pc:spChg>
      </pc:sldChg>
      <pc:sldChg chg="mod modShow">
        <pc:chgData name="Michael D. Quach" userId="b32ef577-2860-48d5-aaf8-b28f61c92888" providerId="ADAL" clId="{084D8BB4-6EB8-4EE9-937D-297B0E953931}" dt="2023-10-29T23:50:26.104" v="494" actId="729"/>
        <pc:sldMkLst>
          <pc:docMk/>
          <pc:sldMk cId="4050790004" sldId="302"/>
        </pc:sldMkLst>
      </pc:sldChg>
      <pc:sldChg chg="add del">
        <pc:chgData name="Michael D. Quach" userId="b32ef577-2860-48d5-aaf8-b28f61c92888" providerId="ADAL" clId="{084D8BB4-6EB8-4EE9-937D-297B0E953931}" dt="2023-10-30T19:41:25.569" v="947"/>
        <pc:sldMkLst>
          <pc:docMk/>
          <pc:sldMk cId="2929448364" sldId="306"/>
        </pc:sldMkLst>
      </pc:sldChg>
      <pc:sldChg chg="addSp delSp modSp add del mod">
        <pc:chgData name="Michael D. Quach" userId="b32ef577-2860-48d5-aaf8-b28f61c92888" providerId="ADAL" clId="{084D8BB4-6EB8-4EE9-937D-297B0E953931}" dt="2023-10-29T23:37:54.176" v="339" actId="47"/>
        <pc:sldMkLst>
          <pc:docMk/>
          <pc:sldMk cId="300108301" sldId="307"/>
        </pc:sldMkLst>
        <pc:spChg chg="mod">
          <ac:chgData name="Michael D. Quach" userId="b32ef577-2860-48d5-aaf8-b28f61c92888" providerId="ADAL" clId="{084D8BB4-6EB8-4EE9-937D-297B0E953931}" dt="2023-10-29T23:36:15.209" v="321" actId="20577"/>
          <ac:spMkLst>
            <pc:docMk/>
            <pc:sldMk cId="300108301" sldId="307"/>
            <ac:spMk id="2" creationId="{5892C71B-DA91-EB22-B9E2-A40BAB785D0A}"/>
          </ac:spMkLst>
        </pc:spChg>
        <pc:spChg chg="mod">
          <ac:chgData name="Michael D. Quach" userId="b32ef577-2860-48d5-aaf8-b28f61c92888" providerId="ADAL" clId="{084D8BB4-6EB8-4EE9-937D-297B0E953931}" dt="2023-10-29T23:36:26.947" v="331" actId="20577"/>
          <ac:spMkLst>
            <pc:docMk/>
            <pc:sldMk cId="300108301" sldId="307"/>
            <ac:spMk id="9" creationId="{EDC62B59-E4FA-2E1F-DB5A-A2BB57CC723F}"/>
          </ac:spMkLst>
        </pc:spChg>
        <pc:spChg chg="add del mod">
          <ac:chgData name="Michael D. Quach" userId="b32ef577-2860-48d5-aaf8-b28f61c92888" providerId="ADAL" clId="{084D8BB4-6EB8-4EE9-937D-297B0E953931}" dt="2023-10-29T23:37:11.665" v="335"/>
          <ac:spMkLst>
            <pc:docMk/>
            <pc:sldMk cId="300108301" sldId="307"/>
            <ac:spMk id="12" creationId="{842BB510-312D-B1E3-36E0-D7C06F0C9EF3}"/>
          </ac:spMkLst>
        </pc:spChg>
        <pc:spChg chg="add del mod">
          <ac:chgData name="Michael D. Quach" userId="b32ef577-2860-48d5-aaf8-b28f61c92888" providerId="ADAL" clId="{084D8BB4-6EB8-4EE9-937D-297B0E953931}" dt="2023-10-29T23:37:11.665" v="335"/>
          <ac:spMkLst>
            <pc:docMk/>
            <pc:sldMk cId="300108301" sldId="307"/>
            <ac:spMk id="13" creationId="{0443E394-C0EB-690C-75DC-F558BF80D47E}"/>
          </ac:spMkLst>
        </pc:spChg>
        <pc:spChg chg="add del mod">
          <ac:chgData name="Michael D. Quach" userId="b32ef577-2860-48d5-aaf8-b28f61c92888" providerId="ADAL" clId="{084D8BB4-6EB8-4EE9-937D-297B0E953931}" dt="2023-10-29T23:37:11.665" v="335"/>
          <ac:spMkLst>
            <pc:docMk/>
            <pc:sldMk cId="300108301" sldId="307"/>
            <ac:spMk id="15" creationId="{4EAFAB40-9712-52C4-0667-715E30192879}"/>
          </ac:spMkLst>
        </pc:spChg>
        <pc:spChg chg="mod">
          <ac:chgData name="Michael D. Quach" userId="b32ef577-2860-48d5-aaf8-b28f61c92888" providerId="ADAL" clId="{084D8BB4-6EB8-4EE9-937D-297B0E953931}" dt="2023-10-29T23:36:10.906" v="309" actId="20577"/>
          <ac:spMkLst>
            <pc:docMk/>
            <pc:sldMk cId="300108301" sldId="307"/>
            <ac:spMk id="51" creationId="{AD392413-3425-82A1-9B85-D6453AB07F83}"/>
          </ac:spMkLst>
        </pc:spChg>
        <pc:spChg chg="mod">
          <ac:chgData name="Michael D. Quach" userId="b32ef577-2860-48d5-aaf8-b28f61c92888" providerId="ADAL" clId="{084D8BB4-6EB8-4EE9-937D-297B0E953931}" dt="2023-10-29T23:36:21.791" v="330" actId="20577"/>
          <ac:spMkLst>
            <pc:docMk/>
            <pc:sldMk cId="300108301" sldId="307"/>
            <ac:spMk id="52" creationId="{529CA617-16F1-8416-6381-1E301FC25C80}"/>
          </ac:spMkLst>
        </pc:spChg>
        <pc:spChg chg="mod">
          <ac:chgData name="Michael D. Quach" userId="b32ef577-2860-48d5-aaf8-b28f61c92888" providerId="ADAL" clId="{084D8BB4-6EB8-4EE9-937D-297B0E953931}" dt="2023-10-29T23:31:30.147" v="115" actId="1035"/>
          <ac:spMkLst>
            <pc:docMk/>
            <pc:sldMk cId="300108301" sldId="307"/>
            <ac:spMk id="53" creationId="{D6E8BE65-2EFD-BFB3-841E-FC6A70A1CC73}"/>
          </ac:spMkLst>
        </pc:spChg>
        <pc:spChg chg="mod">
          <ac:chgData name="Michael D. Quach" userId="b32ef577-2860-48d5-aaf8-b28f61c92888" providerId="ADAL" clId="{084D8BB4-6EB8-4EE9-937D-297B0E953931}" dt="2023-10-29T23:34:54.440" v="237" actId="20577"/>
          <ac:spMkLst>
            <pc:docMk/>
            <pc:sldMk cId="300108301" sldId="307"/>
            <ac:spMk id="57" creationId="{4E577837-D324-89A1-7EE4-7239763A4AEA}"/>
          </ac:spMkLst>
        </pc:spChg>
        <pc:spChg chg="mod">
          <ac:chgData name="Michael D. Quach" userId="b32ef577-2860-48d5-aaf8-b28f61c92888" providerId="ADAL" clId="{084D8BB4-6EB8-4EE9-937D-297B0E953931}" dt="2023-10-29T23:34:16.474" v="199" actId="20577"/>
          <ac:spMkLst>
            <pc:docMk/>
            <pc:sldMk cId="300108301" sldId="307"/>
            <ac:spMk id="58" creationId="{BFB68C84-36B7-135E-5486-F03628696AA3}"/>
          </ac:spMkLst>
        </pc:spChg>
        <pc:picChg chg="mod">
          <ac:chgData name="Michael D. Quach" userId="b32ef577-2860-48d5-aaf8-b28f61c92888" providerId="ADAL" clId="{084D8BB4-6EB8-4EE9-937D-297B0E953931}" dt="2023-10-29T23:28:44.149" v="1" actId="1076"/>
          <ac:picMkLst>
            <pc:docMk/>
            <pc:sldMk cId="300108301" sldId="307"/>
            <ac:picMk id="6" creationId="{57AF525D-B1E4-158C-98F4-07BAD9C5BF51}"/>
          </ac:picMkLst>
        </pc:picChg>
        <pc:picChg chg="add mod">
          <ac:chgData name="Michael D. Quach" userId="b32ef577-2860-48d5-aaf8-b28f61c92888" providerId="ADAL" clId="{084D8BB4-6EB8-4EE9-937D-297B0E953931}" dt="2023-10-29T23:33:02.996" v="156" actId="1076"/>
          <ac:picMkLst>
            <pc:docMk/>
            <pc:sldMk cId="300108301" sldId="307"/>
            <ac:picMk id="10" creationId="{508CDC7F-BBA0-EDDA-B017-BDC94886E850}"/>
          </ac:picMkLst>
        </pc:picChg>
        <pc:picChg chg="add del mod">
          <ac:chgData name="Michael D. Quach" userId="b32ef577-2860-48d5-aaf8-b28f61c92888" providerId="ADAL" clId="{084D8BB4-6EB8-4EE9-937D-297B0E953931}" dt="2023-10-29T23:37:11.665" v="335"/>
          <ac:picMkLst>
            <pc:docMk/>
            <pc:sldMk cId="300108301" sldId="307"/>
            <ac:picMk id="11" creationId="{984F7D02-CCB7-B47E-FE74-172678758740}"/>
          </ac:picMkLst>
        </pc:picChg>
        <pc:picChg chg="add del mod">
          <ac:chgData name="Michael D. Quach" userId="b32ef577-2860-48d5-aaf8-b28f61c92888" providerId="ADAL" clId="{084D8BB4-6EB8-4EE9-937D-297B0E953931}" dt="2023-10-29T23:37:11.665" v="335"/>
          <ac:picMkLst>
            <pc:docMk/>
            <pc:sldMk cId="300108301" sldId="307"/>
            <ac:picMk id="14" creationId="{AA50E0A9-8182-B6C8-DF49-5CD01A8EF2E9}"/>
          </ac:picMkLst>
        </pc:picChg>
        <pc:picChg chg="mod">
          <ac:chgData name="Michael D. Quach" userId="b32ef577-2860-48d5-aaf8-b28f61c92888" providerId="ADAL" clId="{084D8BB4-6EB8-4EE9-937D-297B0E953931}" dt="2023-10-29T23:35:15.440" v="239" actId="1076"/>
          <ac:picMkLst>
            <pc:docMk/>
            <pc:sldMk cId="300108301" sldId="307"/>
            <ac:picMk id="2050" creationId="{9FFFFEF2-F28D-25D6-8ECC-9FAF00467461}"/>
          </ac:picMkLst>
        </pc:picChg>
        <pc:picChg chg="del">
          <ac:chgData name="Michael D. Quach" userId="b32ef577-2860-48d5-aaf8-b28f61c92888" providerId="ADAL" clId="{084D8BB4-6EB8-4EE9-937D-297B0E953931}" dt="2023-10-29T23:28:42.949" v="0" actId="478"/>
          <ac:picMkLst>
            <pc:docMk/>
            <pc:sldMk cId="300108301" sldId="307"/>
            <ac:picMk id="2052" creationId="{E893BA10-7A28-C370-8A23-8BA5F670DFFD}"/>
          </ac:picMkLst>
        </pc:picChg>
      </pc:sldChg>
      <pc:sldChg chg="add del">
        <pc:chgData name="Michael D. Quach" userId="b32ef577-2860-48d5-aaf8-b28f61c92888" providerId="ADAL" clId="{084D8BB4-6EB8-4EE9-937D-297B0E953931}" dt="2023-10-30T19:41:25.569" v="947"/>
        <pc:sldMkLst>
          <pc:docMk/>
          <pc:sldMk cId="1353270735" sldId="316"/>
        </pc:sldMkLst>
      </pc:sldChg>
      <pc:sldChg chg="modSp mod">
        <pc:chgData name="Michael D. Quach" userId="b32ef577-2860-48d5-aaf8-b28f61c92888" providerId="ADAL" clId="{084D8BB4-6EB8-4EE9-937D-297B0E953931}" dt="2023-10-30T16:03:01.914" v="634" actId="255"/>
        <pc:sldMkLst>
          <pc:docMk/>
          <pc:sldMk cId="1239031283" sldId="320"/>
        </pc:sldMkLst>
        <pc:graphicFrameChg chg="mod modGraphic">
          <ac:chgData name="Michael D. Quach" userId="b32ef577-2860-48d5-aaf8-b28f61c92888" providerId="ADAL" clId="{084D8BB4-6EB8-4EE9-937D-297B0E953931}" dt="2023-10-30T16:03:01.914" v="634" actId="255"/>
          <ac:graphicFrameMkLst>
            <pc:docMk/>
            <pc:sldMk cId="1239031283" sldId="320"/>
            <ac:graphicFrameMk id="5" creationId="{730CB345-38B7-4718-B667-AF20D2729064}"/>
          </ac:graphicFrameMkLst>
        </pc:graphicFrameChg>
      </pc:sldChg>
      <pc:sldChg chg="modSp mod">
        <pc:chgData name="Michael D. Quach" userId="b32ef577-2860-48d5-aaf8-b28f61c92888" providerId="ADAL" clId="{084D8BB4-6EB8-4EE9-937D-297B0E953931}" dt="2023-10-30T16:03:33.880" v="642" actId="20577"/>
        <pc:sldMkLst>
          <pc:docMk/>
          <pc:sldMk cId="2781919353" sldId="321"/>
        </pc:sldMkLst>
        <pc:graphicFrameChg chg="mod modGraphic">
          <ac:chgData name="Michael D. Quach" userId="b32ef577-2860-48d5-aaf8-b28f61c92888" providerId="ADAL" clId="{084D8BB4-6EB8-4EE9-937D-297B0E953931}" dt="2023-10-30T16:03:33.880" v="642" actId="20577"/>
          <ac:graphicFrameMkLst>
            <pc:docMk/>
            <pc:sldMk cId="2781919353" sldId="321"/>
            <ac:graphicFrameMk id="5" creationId="{730CB345-38B7-4718-B667-AF20D2729064}"/>
          </ac:graphicFrameMkLst>
        </pc:graphicFrameChg>
      </pc:sldChg>
      <pc:sldChg chg="ord">
        <pc:chgData name="Michael D. Quach" userId="b32ef577-2860-48d5-aaf8-b28f61c92888" providerId="ADAL" clId="{084D8BB4-6EB8-4EE9-937D-297B0E953931}" dt="2023-10-30T19:41:29.754" v="949"/>
        <pc:sldMkLst>
          <pc:docMk/>
          <pc:sldMk cId="3058749937" sldId="336"/>
        </pc:sldMkLst>
      </pc:sldChg>
      <pc:sldChg chg="addSp delSp modSp add mod">
        <pc:chgData name="Michael D. Quach" userId="b32ef577-2860-48d5-aaf8-b28f61c92888" providerId="ADAL" clId="{084D8BB4-6EB8-4EE9-937D-297B0E953931}" dt="2023-10-29T23:49:33.456" v="493" actId="14100"/>
        <pc:sldMkLst>
          <pc:docMk/>
          <pc:sldMk cId="2118617202" sldId="348"/>
        </pc:sldMkLst>
        <pc:spChg chg="mod">
          <ac:chgData name="Michael D. Quach" userId="b32ef577-2860-48d5-aaf8-b28f61c92888" providerId="ADAL" clId="{084D8BB4-6EB8-4EE9-937D-297B0E953931}" dt="2023-10-29T23:38:53.610" v="398" actId="20577"/>
          <ac:spMkLst>
            <pc:docMk/>
            <pc:sldMk cId="2118617202" sldId="348"/>
            <ac:spMk id="2" creationId="{5892C71B-DA91-EB22-B9E2-A40BAB785D0A}"/>
          </ac:spMkLst>
        </pc:spChg>
        <pc:spChg chg="mod">
          <ac:chgData name="Michael D. Quach" userId="b32ef577-2860-48d5-aaf8-b28f61c92888" providerId="ADAL" clId="{084D8BB4-6EB8-4EE9-937D-297B0E953931}" dt="2023-10-29T23:49:25.158" v="492" actId="255"/>
          <ac:spMkLst>
            <pc:docMk/>
            <pc:sldMk cId="2118617202" sldId="348"/>
            <ac:spMk id="3" creationId="{E053246D-8B44-AE2C-BFA5-213BA2DD6A47}"/>
          </ac:spMkLst>
        </pc:spChg>
        <pc:spChg chg="mod">
          <ac:chgData name="Michael D. Quach" userId="b32ef577-2860-48d5-aaf8-b28f61c92888" providerId="ADAL" clId="{084D8BB4-6EB8-4EE9-937D-297B0E953931}" dt="2023-10-29T23:49:33.456" v="493" actId="14100"/>
          <ac:spMkLst>
            <pc:docMk/>
            <pc:sldMk cId="2118617202" sldId="348"/>
            <ac:spMk id="5" creationId="{46E1142E-5F22-DBAA-73AB-32A43D8B6B0B}"/>
          </ac:spMkLst>
        </pc:spChg>
        <pc:spChg chg="mod">
          <ac:chgData name="Michael D. Quach" userId="b32ef577-2860-48d5-aaf8-b28f61c92888" providerId="ADAL" clId="{084D8BB4-6EB8-4EE9-937D-297B0E953931}" dt="2023-10-29T23:41:44.145" v="481" actId="20577"/>
          <ac:spMkLst>
            <pc:docMk/>
            <pc:sldMk cId="2118617202" sldId="348"/>
            <ac:spMk id="9" creationId="{EDC62B59-E4FA-2E1F-DB5A-A2BB57CC723F}"/>
          </ac:spMkLst>
        </pc:spChg>
        <pc:spChg chg="del">
          <ac:chgData name="Michael D. Quach" userId="b32ef577-2860-48d5-aaf8-b28f61c92888" providerId="ADAL" clId="{084D8BB4-6EB8-4EE9-937D-297B0E953931}" dt="2023-10-29T23:38:43.059" v="388" actId="478"/>
          <ac:spMkLst>
            <pc:docMk/>
            <pc:sldMk cId="2118617202" sldId="348"/>
            <ac:spMk id="10" creationId="{E27C7C53-C51C-7B11-7667-C971EEFA6595}"/>
          </ac:spMkLst>
        </pc:spChg>
        <pc:spChg chg="add mod">
          <ac:chgData name="Michael D. Quach" userId="b32ef577-2860-48d5-aaf8-b28f61c92888" providerId="ADAL" clId="{084D8BB4-6EB8-4EE9-937D-297B0E953931}" dt="2023-10-29T23:37:51.210" v="338"/>
          <ac:spMkLst>
            <pc:docMk/>
            <pc:sldMk cId="2118617202" sldId="348"/>
            <ac:spMk id="11" creationId="{B9785E40-9A01-5221-D811-AA9B675B6CD7}"/>
          </ac:spMkLst>
        </pc:spChg>
        <pc:spChg chg="add mod">
          <ac:chgData name="Michael D. Quach" userId="b32ef577-2860-48d5-aaf8-b28f61c92888" providerId="ADAL" clId="{084D8BB4-6EB8-4EE9-937D-297B0E953931}" dt="2023-10-29T23:37:51.210" v="338"/>
          <ac:spMkLst>
            <pc:docMk/>
            <pc:sldMk cId="2118617202" sldId="348"/>
            <ac:spMk id="12" creationId="{277B5F21-06C5-76CA-F488-A84C8B090900}"/>
          </ac:spMkLst>
        </pc:spChg>
        <pc:spChg chg="add mod">
          <ac:chgData name="Michael D. Quach" userId="b32ef577-2860-48d5-aaf8-b28f61c92888" providerId="ADAL" clId="{084D8BB4-6EB8-4EE9-937D-297B0E953931}" dt="2023-10-29T23:37:51.210" v="338"/>
          <ac:spMkLst>
            <pc:docMk/>
            <pc:sldMk cId="2118617202" sldId="348"/>
            <ac:spMk id="13" creationId="{134764B3-9456-4494-A498-72EB81E5271C}"/>
          </ac:spMkLst>
        </pc:spChg>
        <pc:spChg chg="add mod">
          <ac:chgData name="Michael D. Quach" userId="b32ef577-2860-48d5-aaf8-b28f61c92888" providerId="ADAL" clId="{084D8BB4-6EB8-4EE9-937D-297B0E953931}" dt="2023-10-29T23:37:51.210" v="338"/>
          <ac:spMkLst>
            <pc:docMk/>
            <pc:sldMk cId="2118617202" sldId="348"/>
            <ac:spMk id="14" creationId="{EA771784-CB74-3B2F-D80B-65AF68CA5BA8}"/>
          </ac:spMkLst>
        </pc:spChg>
        <pc:spChg chg="del">
          <ac:chgData name="Michael D. Quach" userId="b32ef577-2860-48d5-aaf8-b28f61c92888" providerId="ADAL" clId="{084D8BB4-6EB8-4EE9-937D-297B0E953931}" dt="2023-10-29T23:37:50.839" v="337" actId="478"/>
          <ac:spMkLst>
            <pc:docMk/>
            <pc:sldMk cId="2118617202" sldId="348"/>
            <ac:spMk id="51" creationId="{AD392413-3425-82A1-9B85-D6453AB07F83}"/>
          </ac:spMkLst>
        </pc:spChg>
        <pc:spChg chg="del">
          <ac:chgData name="Michael D. Quach" userId="b32ef577-2860-48d5-aaf8-b28f61c92888" providerId="ADAL" clId="{084D8BB4-6EB8-4EE9-937D-297B0E953931}" dt="2023-10-29T23:37:50.839" v="337" actId="478"/>
          <ac:spMkLst>
            <pc:docMk/>
            <pc:sldMk cId="2118617202" sldId="348"/>
            <ac:spMk id="52" creationId="{529CA617-16F1-8416-6381-1E301FC25C80}"/>
          </ac:spMkLst>
        </pc:spChg>
        <pc:spChg chg="mod">
          <ac:chgData name="Michael D. Quach" userId="b32ef577-2860-48d5-aaf8-b28f61c92888" providerId="ADAL" clId="{084D8BB4-6EB8-4EE9-937D-297B0E953931}" dt="2023-10-29T23:37:59.278" v="340" actId="1076"/>
          <ac:spMkLst>
            <pc:docMk/>
            <pc:sldMk cId="2118617202" sldId="348"/>
            <ac:spMk id="53" creationId="{D6E8BE65-2EFD-BFB3-841E-FC6A70A1CC73}"/>
          </ac:spMkLst>
        </pc:spChg>
        <pc:spChg chg="del">
          <ac:chgData name="Michael D. Quach" userId="b32ef577-2860-48d5-aaf8-b28f61c92888" providerId="ADAL" clId="{084D8BB4-6EB8-4EE9-937D-297B0E953931}" dt="2023-10-29T23:37:50.839" v="337" actId="478"/>
          <ac:spMkLst>
            <pc:docMk/>
            <pc:sldMk cId="2118617202" sldId="348"/>
            <ac:spMk id="57" creationId="{4E577837-D324-89A1-7EE4-7239763A4AEA}"/>
          </ac:spMkLst>
        </pc:spChg>
        <pc:spChg chg="del">
          <ac:chgData name="Michael D. Quach" userId="b32ef577-2860-48d5-aaf8-b28f61c92888" providerId="ADAL" clId="{084D8BB4-6EB8-4EE9-937D-297B0E953931}" dt="2023-10-29T23:37:50.839" v="337" actId="478"/>
          <ac:spMkLst>
            <pc:docMk/>
            <pc:sldMk cId="2118617202" sldId="348"/>
            <ac:spMk id="58" creationId="{BFB68C84-36B7-135E-5486-F03628696AA3}"/>
          </ac:spMkLst>
        </pc:spChg>
        <pc:picChg chg="mod">
          <ac:chgData name="Michael D. Quach" userId="b32ef577-2860-48d5-aaf8-b28f61c92888" providerId="ADAL" clId="{084D8BB4-6EB8-4EE9-937D-297B0E953931}" dt="2023-10-29T23:41:35.336" v="455" actId="1076"/>
          <ac:picMkLst>
            <pc:docMk/>
            <pc:sldMk cId="2118617202" sldId="348"/>
            <ac:picMk id="6" creationId="{57AF525D-B1E4-158C-98F4-07BAD9C5BF51}"/>
          </ac:picMkLst>
        </pc:picChg>
        <pc:picChg chg="add mod">
          <ac:chgData name="Michael D. Quach" userId="b32ef577-2860-48d5-aaf8-b28f61c92888" providerId="ADAL" clId="{084D8BB4-6EB8-4EE9-937D-297B0E953931}" dt="2023-10-29T23:41:52.397" v="483" actId="1076"/>
          <ac:picMkLst>
            <pc:docMk/>
            <pc:sldMk cId="2118617202" sldId="348"/>
            <ac:picMk id="15" creationId="{A61F715E-9E14-57EF-7EDD-2EBE4442CC84}"/>
          </ac:picMkLst>
        </pc:picChg>
        <pc:picChg chg="del">
          <ac:chgData name="Michael D. Quach" userId="b32ef577-2860-48d5-aaf8-b28f61c92888" providerId="ADAL" clId="{084D8BB4-6EB8-4EE9-937D-297B0E953931}" dt="2023-10-29T23:41:32.802" v="454" actId="478"/>
          <ac:picMkLst>
            <pc:docMk/>
            <pc:sldMk cId="2118617202" sldId="348"/>
            <ac:picMk id="2052" creationId="{E893BA10-7A28-C370-8A23-8BA5F670DFFD}"/>
          </ac:picMkLst>
        </pc:picChg>
      </pc:sldChg>
      <pc:sldChg chg="addSp delSp modSp new add del mod modClrScheme chgLayout">
        <pc:chgData name="Michael D. Quach" userId="b32ef577-2860-48d5-aaf8-b28f61c92888" providerId="ADAL" clId="{084D8BB4-6EB8-4EE9-937D-297B0E953931}" dt="2023-10-30T16:01:42.109" v="626"/>
        <pc:sldMkLst>
          <pc:docMk/>
          <pc:sldMk cId="569036678" sldId="349"/>
        </pc:sldMkLst>
        <pc:spChg chg="del mod ord">
          <ac:chgData name="Michael D. Quach" userId="b32ef577-2860-48d5-aaf8-b28f61c92888" providerId="ADAL" clId="{084D8BB4-6EB8-4EE9-937D-297B0E953931}" dt="2023-10-30T03:30:24.528" v="496" actId="700"/>
          <ac:spMkLst>
            <pc:docMk/>
            <pc:sldMk cId="569036678" sldId="349"/>
            <ac:spMk id="2" creationId="{1D54B576-5A0E-E665-B456-6A6B549B3754}"/>
          </ac:spMkLst>
        </pc:spChg>
        <pc:spChg chg="del mod ord">
          <ac:chgData name="Michael D. Quach" userId="b32ef577-2860-48d5-aaf8-b28f61c92888" providerId="ADAL" clId="{084D8BB4-6EB8-4EE9-937D-297B0E953931}" dt="2023-10-30T03:30:24.528" v="496" actId="700"/>
          <ac:spMkLst>
            <pc:docMk/>
            <pc:sldMk cId="569036678" sldId="349"/>
            <ac:spMk id="3" creationId="{D3361D84-1E58-9B93-7C48-1A6FFE7B0D55}"/>
          </ac:spMkLst>
        </pc:spChg>
        <pc:spChg chg="add del mod ord">
          <ac:chgData name="Michael D. Quach" userId="b32ef577-2860-48d5-aaf8-b28f61c92888" providerId="ADAL" clId="{084D8BB4-6EB8-4EE9-937D-297B0E953931}" dt="2023-10-30T03:32:10.693" v="503" actId="700"/>
          <ac:spMkLst>
            <pc:docMk/>
            <pc:sldMk cId="569036678" sldId="349"/>
            <ac:spMk id="4" creationId="{CB5FA188-2011-2BDE-67DC-FB2FDE50B564}"/>
          </ac:spMkLst>
        </pc:spChg>
        <pc:spChg chg="add del mod ord">
          <ac:chgData name="Michael D. Quach" userId="b32ef577-2860-48d5-aaf8-b28f61c92888" providerId="ADAL" clId="{084D8BB4-6EB8-4EE9-937D-297B0E953931}" dt="2023-10-30T03:32:10.693" v="503" actId="700"/>
          <ac:spMkLst>
            <pc:docMk/>
            <pc:sldMk cId="569036678" sldId="349"/>
            <ac:spMk id="5" creationId="{EECB898A-DD7C-098D-3977-A705753CA381}"/>
          </ac:spMkLst>
        </pc:spChg>
        <pc:picChg chg="add del">
          <ac:chgData name="Michael D. Quach" userId="b32ef577-2860-48d5-aaf8-b28f61c92888" providerId="ADAL" clId="{084D8BB4-6EB8-4EE9-937D-297B0E953931}" dt="2023-10-30T03:31:55.799" v="498" actId="478"/>
          <ac:picMkLst>
            <pc:docMk/>
            <pc:sldMk cId="569036678" sldId="349"/>
            <ac:picMk id="7" creationId="{2E65E610-DC99-066F-032A-CCFF46987EB0}"/>
          </ac:picMkLst>
        </pc:picChg>
        <pc:picChg chg="add mod">
          <ac:chgData name="Michael D. Quach" userId="b32ef577-2860-48d5-aaf8-b28f61c92888" providerId="ADAL" clId="{084D8BB4-6EB8-4EE9-937D-297B0E953931}" dt="2023-10-30T03:42:15.201" v="532" actId="1076"/>
          <ac:picMkLst>
            <pc:docMk/>
            <pc:sldMk cId="569036678" sldId="349"/>
            <ac:picMk id="9" creationId="{FECE7D51-7E16-C2E6-0E47-98495D437BD5}"/>
          </ac:picMkLst>
        </pc:picChg>
      </pc:sldChg>
      <pc:sldChg chg="addSp delSp modSp new mod modClrScheme chgLayout">
        <pc:chgData name="Michael D. Quach" userId="b32ef577-2860-48d5-aaf8-b28f61c92888" providerId="ADAL" clId="{084D8BB4-6EB8-4EE9-937D-297B0E953931}" dt="2023-10-30T03:32:30.089" v="527" actId="20577"/>
        <pc:sldMkLst>
          <pc:docMk/>
          <pc:sldMk cId="1532514391" sldId="350"/>
        </pc:sldMkLst>
        <pc:spChg chg="del mod ord">
          <ac:chgData name="Michael D. Quach" userId="b32ef577-2860-48d5-aaf8-b28f61c92888" providerId="ADAL" clId="{084D8BB4-6EB8-4EE9-937D-297B0E953931}" dt="2023-10-30T03:32:25.757" v="508" actId="700"/>
          <ac:spMkLst>
            <pc:docMk/>
            <pc:sldMk cId="1532514391" sldId="350"/>
            <ac:spMk id="2" creationId="{215280C2-E14A-821E-1430-0D5C59B818DC}"/>
          </ac:spMkLst>
        </pc:spChg>
        <pc:spChg chg="del mod ord">
          <ac:chgData name="Michael D. Quach" userId="b32ef577-2860-48d5-aaf8-b28f61c92888" providerId="ADAL" clId="{084D8BB4-6EB8-4EE9-937D-297B0E953931}" dt="2023-10-30T03:32:25.757" v="508" actId="700"/>
          <ac:spMkLst>
            <pc:docMk/>
            <pc:sldMk cId="1532514391" sldId="350"/>
            <ac:spMk id="3" creationId="{78F5DB5A-ADA0-C65B-8DCF-999ACAF71F3D}"/>
          </ac:spMkLst>
        </pc:spChg>
        <pc:spChg chg="add mod ord">
          <ac:chgData name="Michael D. Quach" userId="b32ef577-2860-48d5-aaf8-b28f61c92888" providerId="ADAL" clId="{084D8BB4-6EB8-4EE9-937D-297B0E953931}" dt="2023-10-30T03:32:30.089" v="527" actId="20577"/>
          <ac:spMkLst>
            <pc:docMk/>
            <pc:sldMk cId="1532514391" sldId="350"/>
            <ac:spMk id="4" creationId="{8DA30BEC-6A4B-C3B0-16B8-9BC9E733AE7C}"/>
          </ac:spMkLst>
        </pc:spChg>
        <pc:spChg chg="add mod ord">
          <ac:chgData name="Michael D. Quach" userId="b32ef577-2860-48d5-aaf8-b28f61c92888" providerId="ADAL" clId="{084D8BB4-6EB8-4EE9-937D-297B0E953931}" dt="2023-10-30T03:32:25.757" v="508" actId="700"/>
          <ac:spMkLst>
            <pc:docMk/>
            <pc:sldMk cId="1532514391" sldId="350"/>
            <ac:spMk id="5" creationId="{97F84551-672C-97CC-D4C3-1F13EE13BBDE}"/>
          </ac:spMkLst>
        </pc:spChg>
        <pc:spChg chg="add mod ord">
          <ac:chgData name="Michael D. Quach" userId="b32ef577-2860-48d5-aaf8-b28f61c92888" providerId="ADAL" clId="{084D8BB4-6EB8-4EE9-937D-297B0E953931}" dt="2023-10-30T03:32:25.757" v="508" actId="700"/>
          <ac:spMkLst>
            <pc:docMk/>
            <pc:sldMk cId="1532514391" sldId="350"/>
            <ac:spMk id="6" creationId="{DB3453D7-B24C-7CF3-6010-FC2B6771270D}"/>
          </ac:spMkLst>
        </pc:spChg>
      </pc:sldChg>
      <pc:sldChg chg="new del">
        <pc:chgData name="Michael D. Quach" userId="b32ef577-2860-48d5-aaf8-b28f61c92888" providerId="ADAL" clId="{084D8BB4-6EB8-4EE9-937D-297B0E953931}" dt="2023-10-30T03:32:37.601" v="530" actId="47"/>
        <pc:sldMkLst>
          <pc:docMk/>
          <pc:sldMk cId="1345897716" sldId="351"/>
        </pc:sldMkLst>
      </pc:sldChg>
      <pc:sldChg chg="new">
        <pc:chgData name="Michael D. Quach" userId="b32ef577-2860-48d5-aaf8-b28f61c92888" providerId="ADAL" clId="{084D8BB4-6EB8-4EE9-937D-297B0E953931}" dt="2023-10-30T03:32:33.629" v="529" actId="680"/>
        <pc:sldMkLst>
          <pc:docMk/>
          <pc:sldMk cId="1236242554" sldId="352"/>
        </pc:sldMkLst>
      </pc:sldChg>
      <pc:sldChg chg="addSp modSp new del mod ord modClrScheme chgLayout">
        <pc:chgData name="Michael D. Quach" userId="b32ef577-2860-48d5-aaf8-b28f61c92888" providerId="ADAL" clId="{084D8BB4-6EB8-4EE9-937D-297B0E953931}" dt="2023-10-30T16:01:38.229" v="623" actId="47"/>
        <pc:sldMkLst>
          <pc:docMk/>
          <pc:sldMk cId="3602492556" sldId="353"/>
        </pc:sldMkLst>
        <pc:spChg chg="mod ord">
          <ac:chgData name="Michael D. Quach" userId="b32ef577-2860-48d5-aaf8-b28f61c92888" providerId="ADAL" clId="{084D8BB4-6EB8-4EE9-937D-297B0E953931}" dt="2023-10-30T03:42:26.563" v="535" actId="700"/>
          <ac:spMkLst>
            <pc:docMk/>
            <pc:sldMk cId="3602492556" sldId="353"/>
            <ac:spMk id="2" creationId="{975969D4-26D1-B260-BB35-BD9D33598D1B}"/>
          </ac:spMkLst>
        </pc:spChg>
        <pc:spChg chg="add mod ord">
          <ac:chgData name="Michael D. Quach" userId="b32ef577-2860-48d5-aaf8-b28f61c92888" providerId="ADAL" clId="{084D8BB4-6EB8-4EE9-937D-297B0E953931}" dt="2023-10-30T03:42:26.563" v="535" actId="700"/>
          <ac:spMkLst>
            <pc:docMk/>
            <pc:sldMk cId="3602492556" sldId="353"/>
            <ac:spMk id="3" creationId="{20DEA53A-C6E4-A100-E0AC-6812521C0A67}"/>
          </ac:spMkLst>
        </pc:spChg>
        <pc:spChg chg="add mod ord">
          <ac:chgData name="Michael D. Quach" userId="b32ef577-2860-48d5-aaf8-b28f61c92888" providerId="ADAL" clId="{084D8BB4-6EB8-4EE9-937D-297B0E953931}" dt="2023-10-30T03:42:26.563" v="535" actId="700"/>
          <ac:spMkLst>
            <pc:docMk/>
            <pc:sldMk cId="3602492556" sldId="353"/>
            <ac:spMk id="4" creationId="{DC0A2C3C-987B-CE99-B273-6AEB8E967764}"/>
          </ac:spMkLst>
        </pc:spChg>
        <pc:picChg chg="add mod">
          <ac:chgData name="Michael D. Quach" userId="b32ef577-2860-48d5-aaf8-b28f61c92888" providerId="ADAL" clId="{084D8BB4-6EB8-4EE9-937D-297B0E953931}" dt="2023-10-30T03:42:53.010" v="540" actId="1076"/>
          <ac:picMkLst>
            <pc:docMk/>
            <pc:sldMk cId="3602492556" sldId="353"/>
            <ac:picMk id="1026" creationId="{C91546D0-B649-4A34-F3EB-9DF6351E197F}"/>
          </ac:picMkLst>
        </pc:picChg>
      </pc:sldChg>
      <pc:sldChg chg="new del">
        <pc:chgData name="Michael D. Quach" userId="b32ef577-2860-48d5-aaf8-b28f61c92888" providerId="ADAL" clId="{084D8BB4-6EB8-4EE9-937D-297B0E953931}" dt="2023-10-30T03:42:19.864" v="534" actId="680"/>
        <pc:sldMkLst>
          <pc:docMk/>
          <pc:sldMk cId="1583343254" sldId="354"/>
        </pc:sldMkLst>
      </pc:sldChg>
      <pc:sldChg chg="addSp delSp modSp new add del mod">
        <pc:chgData name="Michael D. Quach" userId="b32ef577-2860-48d5-aaf8-b28f61c92888" providerId="ADAL" clId="{084D8BB4-6EB8-4EE9-937D-297B0E953931}" dt="2023-10-30T16:01:42.109" v="626"/>
        <pc:sldMkLst>
          <pc:docMk/>
          <pc:sldMk cId="1724267886" sldId="354"/>
        </pc:sldMkLst>
        <pc:spChg chg="del">
          <ac:chgData name="Michael D. Quach" userId="b32ef577-2860-48d5-aaf8-b28f61c92888" providerId="ADAL" clId="{084D8BB4-6EB8-4EE9-937D-297B0E953931}" dt="2023-10-30T03:43:57.102" v="544"/>
          <ac:spMkLst>
            <pc:docMk/>
            <pc:sldMk cId="1724267886" sldId="354"/>
            <ac:spMk id="3" creationId="{8F26D656-A5B5-2BC4-7D1A-EDF3A428568A}"/>
          </ac:spMkLst>
        </pc:spChg>
        <pc:spChg chg="add del mod">
          <ac:chgData name="Michael D. Quach" userId="b32ef577-2860-48d5-aaf8-b28f61c92888" providerId="ADAL" clId="{084D8BB4-6EB8-4EE9-937D-297B0E953931}" dt="2023-10-30T03:44:58.797" v="554"/>
          <ac:spMkLst>
            <pc:docMk/>
            <pc:sldMk cId="1724267886" sldId="354"/>
            <ac:spMk id="8" creationId="{E81A5A96-464F-6863-AF7D-236ECC0EE456}"/>
          </ac:spMkLst>
        </pc:spChg>
        <pc:picChg chg="add del mod modCrop">
          <ac:chgData name="Michael D. Quach" userId="b32ef577-2860-48d5-aaf8-b28f61c92888" providerId="ADAL" clId="{084D8BB4-6EB8-4EE9-937D-297B0E953931}" dt="2023-10-30T03:44:56.707" v="553" actId="478"/>
          <ac:picMkLst>
            <pc:docMk/>
            <pc:sldMk cId="1724267886" sldId="354"/>
            <ac:picMk id="6" creationId="{C652837C-EB7F-385A-E9A8-3CBC17DF3C76}"/>
          </ac:picMkLst>
        </pc:picChg>
        <pc:picChg chg="add mod modCrop">
          <ac:chgData name="Michael D. Quach" userId="b32ef577-2860-48d5-aaf8-b28f61c92888" providerId="ADAL" clId="{084D8BB4-6EB8-4EE9-937D-297B0E953931}" dt="2023-10-30T03:45:20.654" v="564" actId="1076"/>
          <ac:picMkLst>
            <pc:docMk/>
            <pc:sldMk cId="1724267886" sldId="354"/>
            <ac:picMk id="10" creationId="{672D1BDD-B489-968E-90C8-6852E58C099C}"/>
          </ac:picMkLst>
        </pc:picChg>
      </pc:sldChg>
      <pc:sldChg chg="addSp delSp modSp new del mod">
        <pc:chgData name="Michael D. Quach" userId="b32ef577-2860-48d5-aaf8-b28f61c92888" providerId="ADAL" clId="{084D8BB4-6EB8-4EE9-937D-297B0E953931}" dt="2023-10-30T16:01:38.229" v="623" actId="47"/>
        <pc:sldMkLst>
          <pc:docMk/>
          <pc:sldMk cId="1407410898" sldId="355"/>
        </pc:sldMkLst>
        <pc:spChg chg="del">
          <ac:chgData name="Michael D. Quach" userId="b32ef577-2860-48d5-aaf8-b28f61c92888" providerId="ADAL" clId="{084D8BB4-6EB8-4EE9-937D-297B0E953931}" dt="2023-10-30T03:46:31.368" v="566"/>
          <ac:spMkLst>
            <pc:docMk/>
            <pc:sldMk cId="1407410898" sldId="355"/>
            <ac:spMk id="3" creationId="{E719D543-ADCD-4A0C-9DC7-308CF400574D}"/>
          </ac:spMkLst>
        </pc:spChg>
        <pc:picChg chg="add mod modCrop">
          <ac:chgData name="Michael D. Quach" userId="b32ef577-2860-48d5-aaf8-b28f61c92888" providerId="ADAL" clId="{084D8BB4-6EB8-4EE9-937D-297B0E953931}" dt="2023-10-30T03:46:45.602" v="572" actId="14100"/>
          <ac:picMkLst>
            <pc:docMk/>
            <pc:sldMk cId="1407410898" sldId="355"/>
            <ac:picMk id="6" creationId="{3E11F4E3-DC9C-661A-0AE2-7C91A0967CD3}"/>
          </ac:picMkLst>
        </pc:picChg>
      </pc:sldChg>
      <pc:sldChg chg="addSp modSp new add del mod modClrScheme chgLayout">
        <pc:chgData name="Michael D. Quach" userId="b32ef577-2860-48d5-aaf8-b28f61c92888" providerId="ADAL" clId="{084D8BB4-6EB8-4EE9-937D-297B0E953931}" dt="2023-10-30T19:36:35.646" v="943" actId="113"/>
        <pc:sldMkLst>
          <pc:docMk/>
          <pc:sldMk cId="2146059824" sldId="356"/>
        </pc:sldMkLst>
        <pc:spChg chg="mod ord">
          <ac:chgData name="Michael D. Quach" userId="b32ef577-2860-48d5-aaf8-b28f61c92888" providerId="ADAL" clId="{084D8BB4-6EB8-4EE9-937D-297B0E953931}" dt="2023-10-30T03:47:30.783" v="574" actId="700"/>
          <ac:spMkLst>
            <pc:docMk/>
            <pc:sldMk cId="2146059824" sldId="356"/>
            <ac:spMk id="2" creationId="{3A03129F-5AA0-24D8-5DF6-F9831848DF0E}"/>
          </ac:spMkLst>
        </pc:spChg>
        <pc:spChg chg="add mod ord">
          <ac:chgData name="Michael D. Quach" userId="b32ef577-2860-48d5-aaf8-b28f61c92888" providerId="ADAL" clId="{084D8BB4-6EB8-4EE9-937D-297B0E953931}" dt="2023-10-30T03:47:38.164" v="610" actId="20577"/>
          <ac:spMkLst>
            <pc:docMk/>
            <pc:sldMk cId="2146059824" sldId="356"/>
            <ac:spMk id="3" creationId="{4C999F82-CB88-8E9D-BAF0-7D129F3DE352}"/>
          </ac:spMkLst>
        </pc:spChg>
        <pc:spChg chg="add mod ord">
          <ac:chgData name="Michael D. Quach" userId="b32ef577-2860-48d5-aaf8-b28f61c92888" providerId="ADAL" clId="{084D8BB4-6EB8-4EE9-937D-297B0E953931}" dt="2023-10-30T19:33:35.423" v="793" actId="14100"/>
          <ac:spMkLst>
            <pc:docMk/>
            <pc:sldMk cId="2146059824" sldId="356"/>
            <ac:spMk id="4" creationId="{592E9A97-FCD3-E3A9-E93C-40C45C53718B}"/>
          </ac:spMkLst>
        </pc:spChg>
        <pc:spChg chg="add mod">
          <ac:chgData name="Michael D. Quach" userId="b32ef577-2860-48d5-aaf8-b28f61c92888" providerId="ADAL" clId="{084D8BB4-6EB8-4EE9-937D-297B0E953931}" dt="2023-10-30T19:36:35.646" v="943" actId="113"/>
          <ac:spMkLst>
            <pc:docMk/>
            <pc:sldMk cId="2146059824" sldId="356"/>
            <ac:spMk id="6" creationId="{87F912D0-1344-5024-45C4-5F428E071A83}"/>
          </ac:spMkLst>
        </pc:spChg>
      </pc:sldChg>
      <pc:sldChg chg="add del">
        <pc:chgData name="Michael D. Quach" userId="b32ef577-2860-48d5-aaf8-b28f61c92888" providerId="ADAL" clId="{084D8BB4-6EB8-4EE9-937D-297B0E953931}" dt="2023-10-30T16:01:42.109" v="626"/>
        <pc:sldMkLst>
          <pc:docMk/>
          <pc:sldMk cId="2203605247" sldId="357"/>
        </pc:sldMkLst>
      </pc:sldChg>
      <pc:sldChg chg="add del">
        <pc:chgData name="Michael D. Quach" userId="b32ef577-2860-48d5-aaf8-b28f61c92888" providerId="ADAL" clId="{084D8BB4-6EB8-4EE9-937D-297B0E953931}" dt="2023-11-20T01:12:07.225" v="1068"/>
        <pc:sldMkLst>
          <pc:docMk/>
          <pc:sldMk cId="837167357" sldId="358"/>
        </pc:sldMkLst>
      </pc:sldChg>
      <pc:sldChg chg="modSp add del mod">
        <pc:chgData name="Michael D. Quach" userId="b32ef577-2860-48d5-aaf8-b28f61c92888" providerId="ADAL" clId="{084D8BB4-6EB8-4EE9-937D-297B0E953931}" dt="2023-10-30T19:20:31.213" v="685"/>
        <pc:sldMkLst>
          <pc:docMk/>
          <pc:sldMk cId="1519044234" sldId="359"/>
        </pc:sldMkLst>
        <pc:spChg chg="mod">
          <ac:chgData name="Michael D. Quach" userId="b32ef577-2860-48d5-aaf8-b28f61c92888" providerId="ADAL" clId="{084D8BB4-6EB8-4EE9-937D-297B0E953931}" dt="2023-10-30T19:20:31.213" v="685"/>
          <ac:spMkLst>
            <pc:docMk/>
            <pc:sldMk cId="1519044234" sldId="359"/>
            <ac:spMk id="3" creationId="{3B448FB8-8CF6-4ABA-BB2F-8DED4BB6EA0B}"/>
          </ac:spMkLst>
        </pc:spChg>
      </pc:sldChg>
      <pc:sldChg chg="add del">
        <pc:chgData name="Michael D. Quach" userId="b32ef577-2860-48d5-aaf8-b28f61c92888" providerId="ADAL" clId="{084D8BB4-6EB8-4EE9-937D-297B0E953931}" dt="2023-10-30T19:38:56.255" v="945" actId="47"/>
        <pc:sldMkLst>
          <pc:docMk/>
          <pc:sldMk cId="2247496306" sldId="360"/>
        </pc:sldMkLst>
      </pc:sldChg>
      <pc:sldChg chg="add del">
        <pc:chgData name="Michael D. Quach" userId="b32ef577-2860-48d5-aaf8-b28f61c92888" providerId="ADAL" clId="{084D8BB4-6EB8-4EE9-937D-297B0E953931}" dt="2023-10-30T16:01:42.109" v="626"/>
        <pc:sldMkLst>
          <pc:docMk/>
          <pc:sldMk cId="349350789" sldId="361"/>
        </pc:sldMkLst>
      </pc:sldChg>
      <pc:sldChg chg="modSp add mod">
        <pc:chgData name="Michael D. Quach" userId="b32ef577-2860-48d5-aaf8-b28f61c92888" providerId="ADAL" clId="{084D8BB4-6EB8-4EE9-937D-297B0E953931}" dt="2023-10-30T19:09:12.469" v="655" actId="20577"/>
        <pc:sldMkLst>
          <pc:docMk/>
          <pc:sldMk cId="3084486377" sldId="362"/>
        </pc:sldMkLst>
        <pc:spChg chg="mod">
          <ac:chgData name="Michael D. Quach" userId="b32ef577-2860-48d5-aaf8-b28f61c92888" providerId="ADAL" clId="{084D8BB4-6EB8-4EE9-937D-297B0E953931}" dt="2023-10-30T19:09:12.469" v="655" actId="20577"/>
          <ac:spMkLst>
            <pc:docMk/>
            <pc:sldMk cId="3084486377" sldId="362"/>
            <ac:spMk id="2" creationId="{FBDFE20D-FEE5-09F9-587C-F16FB45BF9F4}"/>
          </ac:spMkLst>
        </pc:spChg>
        <pc:graphicFrameChg chg="mod modGraphic">
          <ac:chgData name="Michael D. Quach" userId="b32ef577-2860-48d5-aaf8-b28f61c92888" providerId="ADAL" clId="{084D8BB4-6EB8-4EE9-937D-297B0E953931}" dt="2023-10-30T19:09:08.135" v="649" actId="255"/>
          <ac:graphicFrameMkLst>
            <pc:docMk/>
            <pc:sldMk cId="3084486377" sldId="362"/>
            <ac:graphicFrameMk id="5" creationId="{730CB345-38B7-4718-B667-AF20D2729064}"/>
          </ac:graphicFrameMkLst>
        </pc:graphicFrameChg>
      </pc:sldChg>
      <pc:sldChg chg="new del">
        <pc:chgData name="Michael D. Quach" userId="b32ef577-2860-48d5-aaf8-b28f61c92888" providerId="ADAL" clId="{084D8BB4-6EB8-4EE9-937D-297B0E953931}" dt="2023-10-30T16:04:31.127" v="645" actId="47"/>
        <pc:sldMkLst>
          <pc:docMk/>
          <pc:sldMk cId="3399909387" sldId="362"/>
        </pc:sldMkLst>
      </pc:sldChg>
      <pc:sldChg chg="modSp add mod">
        <pc:chgData name="Michael D. Quach" userId="b32ef577-2860-48d5-aaf8-b28f61c92888" providerId="ADAL" clId="{084D8BB4-6EB8-4EE9-937D-297B0E953931}" dt="2023-10-30T19:09:46.848" v="663" actId="20577"/>
        <pc:sldMkLst>
          <pc:docMk/>
          <pc:sldMk cId="48888541" sldId="363"/>
        </pc:sldMkLst>
        <pc:spChg chg="mod">
          <ac:chgData name="Michael D. Quach" userId="b32ef577-2860-48d5-aaf8-b28f61c92888" providerId="ADAL" clId="{084D8BB4-6EB8-4EE9-937D-297B0E953931}" dt="2023-10-30T19:09:46.848" v="663" actId="20577"/>
          <ac:spMkLst>
            <pc:docMk/>
            <pc:sldMk cId="48888541" sldId="363"/>
            <ac:spMk id="2" creationId="{FBDFE20D-FEE5-09F9-587C-F16FB45BF9F4}"/>
          </ac:spMkLst>
        </pc:spChg>
        <pc:graphicFrameChg chg="mod modGraphic">
          <ac:chgData name="Michael D. Quach" userId="b32ef577-2860-48d5-aaf8-b28f61c92888" providerId="ADAL" clId="{084D8BB4-6EB8-4EE9-937D-297B0E953931}" dt="2023-10-30T19:09:43.755" v="657" actId="255"/>
          <ac:graphicFrameMkLst>
            <pc:docMk/>
            <pc:sldMk cId="48888541" sldId="363"/>
            <ac:graphicFrameMk id="5" creationId="{730CB345-38B7-4718-B667-AF20D2729064}"/>
          </ac:graphicFrameMkLst>
        </pc:graphicFrameChg>
      </pc:sldChg>
      <pc:sldChg chg="modSp add mod">
        <pc:chgData name="Michael D. Quach" userId="b32ef577-2860-48d5-aaf8-b28f61c92888" providerId="ADAL" clId="{084D8BB4-6EB8-4EE9-937D-297B0E953931}" dt="2023-10-30T19:17:40.497" v="677" actId="255"/>
        <pc:sldMkLst>
          <pc:docMk/>
          <pc:sldMk cId="3556745215" sldId="364"/>
        </pc:sldMkLst>
        <pc:spChg chg="mod">
          <ac:chgData name="Michael D. Quach" userId="b32ef577-2860-48d5-aaf8-b28f61c92888" providerId="ADAL" clId="{084D8BB4-6EB8-4EE9-937D-297B0E953931}" dt="2023-10-30T19:16:54.501" v="673" actId="20577"/>
          <ac:spMkLst>
            <pc:docMk/>
            <pc:sldMk cId="3556745215" sldId="364"/>
            <ac:spMk id="2" creationId="{FBDFE20D-FEE5-09F9-587C-F16FB45BF9F4}"/>
          </ac:spMkLst>
        </pc:spChg>
        <pc:graphicFrameChg chg="mod modGraphic">
          <ac:chgData name="Michael D. Quach" userId="b32ef577-2860-48d5-aaf8-b28f61c92888" providerId="ADAL" clId="{084D8BB4-6EB8-4EE9-937D-297B0E953931}" dt="2023-10-30T19:17:40.497" v="677" actId="255"/>
          <ac:graphicFrameMkLst>
            <pc:docMk/>
            <pc:sldMk cId="3556745215" sldId="364"/>
            <ac:graphicFrameMk id="5" creationId="{730CB345-38B7-4718-B667-AF20D2729064}"/>
          </ac:graphicFrameMkLst>
        </pc:graphicFrameChg>
      </pc:sldChg>
      <pc:sldChg chg="modSp add mod">
        <pc:chgData name="Michael D. Quach" userId="b32ef577-2860-48d5-aaf8-b28f61c92888" providerId="ADAL" clId="{084D8BB4-6EB8-4EE9-937D-297B0E953931}" dt="2023-10-30T19:18:14.854" v="684" actId="20577"/>
        <pc:sldMkLst>
          <pc:docMk/>
          <pc:sldMk cId="3480021248" sldId="365"/>
        </pc:sldMkLst>
        <pc:spChg chg="mod">
          <ac:chgData name="Michael D. Quach" userId="b32ef577-2860-48d5-aaf8-b28f61c92888" providerId="ADAL" clId="{084D8BB4-6EB8-4EE9-937D-297B0E953931}" dt="2023-10-30T19:18:14.854" v="684" actId="20577"/>
          <ac:spMkLst>
            <pc:docMk/>
            <pc:sldMk cId="3480021248" sldId="365"/>
            <ac:spMk id="2" creationId="{FBDFE20D-FEE5-09F9-587C-F16FB45BF9F4}"/>
          </ac:spMkLst>
        </pc:spChg>
        <pc:graphicFrameChg chg="mod modGraphic">
          <ac:chgData name="Michael D. Quach" userId="b32ef577-2860-48d5-aaf8-b28f61c92888" providerId="ADAL" clId="{084D8BB4-6EB8-4EE9-937D-297B0E953931}" dt="2023-10-30T19:18:03.774" v="679" actId="255"/>
          <ac:graphicFrameMkLst>
            <pc:docMk/>
            <pc:sldMk cId="3480021248" sldId="365"/>
            <ac:graphicFrameMk id="5" creationId="{730CB345-38B7-4718-B667-AF20D2729064}"/>
          </ac:graphicFrameMkLst>
        </pc:graphicFrameChg>
      </pc:sldChg>
      <pc:sldChg chg="add">
        <pc:chgData name="Michael D. Quach" userId="b32ef577-2860-48d5-aaf8-b28f61c92888" providerId="ADAL" clId="{084D8BB4-6EB8-4EE9-937D-297B0E953931}" dt="2023-10-30T19:24:28.513" v="688"/>
        <pc:sldMkLst>
          <pc:docMk/>
          <pc:sldMk cId="1162477899" sldId="366"/>
        </pc:sldMkLst>
      </pc:sldChg>
      <pc:sldChg chg="add del">
        <pc:chgData name="Michael D. Quach" userId="b32ef577-2860-48d5-aaf8-b28f61c92888" providerId="ADAL" clId="{084D8BB4-6EB8-4EE9-937D-297B0E953931}" dt="2023-10-30T19:24:26.464" v="687"/>
        <pc:sldMkLst>
          <pc:docMk/>
          <pc:sldMk cId="2425554038" sldId="366"/>
        </pc:sldMkLst>
      </pc:sldChg>
      <pc:sldChg chg="addSp delSp modSp new mod modClrScheme chgLayout">
        <pc:chgData name="Michael D. Quach" userId="b32ef577-2860-48d5-aaf8-b28f61c92888" providerId="ADAL" clId="{084D8BB4-6EB8-4EE9-937D-297B0E953931}" dt="2023-10-30T19:33:03.591" v="749" actId="20577"/>
        <pc:sldMkLst>
          <pc:docMk/>
          <pc:sldMk cId="2604920120" sldId="367"/>
        </pc:sldMkLst>
        <pc:spChg chg="mod ord">
          <ac:chgData name="Michael D. Quach" userId="b32ef577-2860-48d5-aaf8-b28f61c92888" providerId="ADAL" clId="{084D8BB4-6EB8-4EE9-937D-297B0E953931}" dt="2023-10-30T19:30:48.776" v="692" actId="700"/>
          <ac:spMkLst>
            <pc:docMk/>
            <pc:sldMk cId="2604920120" sldId="367"/>
            <ac:spMk id="2" creationId="{D8CC6ED5-12A8-7F50-6485-D3C332A0EA62}"/>
          </ac:spMkLst>
        </pc:spChg>
        <pc:spChg chg="add mod ord">
          <ac:chgData name="Michael D. Quach" userId="b32ef577-2860-48d5-aaf8-b28f61c92888" providerId="ADAL" clId="{084D8BB4-6EB8-4EE9-937D-297B0E953931}" dt="2023-10-30T19:31:10.140" v="727" actId="14100"/>
          <ac:spMkLst>
            <pc:docMk/>
            <pc:sldMk cId="2604920120" sldId="367"/>
            <ac:spMk id="5" creationId="{12B5D0E1-9182-71B0-6E60-45DFD2CC0773}"/>
          </ac:spMkLst>
        </pc:spChg>
        <pc:spChg chg="add del mod ord">
          <ac:chgData name="Michael D. Quach" userId="b32ef577-2860-48d5-aaf8-b28f61c92888" providerId="ADAL" clId="{084D8BB4-6EB8-4EE9-937D-297B0E953931}" dt="2023-10-30T19:30:50.372" v="693" actId="22"/>
          <ac:spMkLst>
            <pc:docMk/>
            <pc:sldMk cId="2604920120" sldId="367"/>
            <ac:spMk id="6" creationId="{BBFDFE3E-4592-639D-6560-8C9859A42700}"/>
          </ac:spMkLst>
        </pc:spChg>
        <pc:spChg chg="add mod">
          <ac:chgData name="Michael D. Quach" userId="b32ef577-2860-48d5-aaf8-b28f61c92888" providerId="ADAL" clId="{084D8BB4-6EB8-4EE9-937D-297B0E953931}" dt="2023-10-30T19:33:03.591" v="749" actId="20577"/>
          <ac:spMkLst>
            <pc:docMk/>
            <pc:sldMk cId="2604920120" sldId="367"/>
            <ac:spMk id="9" creationId="{C7CE0DF6-777E-AE84-801D-B8F2F340B9D7}"/>
          </ac:spMkLst>
        </pc:spChg>
        <pc:picChg chg="add del">
          <ac:chgData name="Michael D. Quach" userId="b32ef577-2860-48d5-aaf8-b28f61c92888" providerId="ADAL" clId="{084D8BB4-6EB8-4EE9-937D-297B0E953931}" dt="2023-10-30T19:30:43.834" v="691" actId="22"/>
          <ac:picMkLst>
            <pc:docMk/>
            <pc:sldMk cId="2604920120" sldId="367"/>
            <ac:picMk id="4" creationId="{131C5E9C-F37C-1D77-DC03-4DDF5DE75096}"/>
          </ac:picMkLst>
        </pc:picChg>
        <pc:picChg chg="add mod ord">
          <ac:chgData name="Michael D. Quach" userId="b32ef577-2860-48d5-aaf8-b28f61c92888" providerId="ADAL" clId="{084D8BB4-6EB8-4EE9-937D-297B0E953931}" dt="2023-10-30T19:32:12.776" v="729" actId="1076"/>
          <ac:picMkLst>
            <pc:docMk/>
            <pc:sldMk cId="2604920120" sldId="367"/>
            <ac:picMk id="8" creationId="{431F5235-74A7-93FE-AE22-82D03F0FB5D1}"/>
          </ac:picMkLst>
        </pc:picChg>
      </pc:sldChg>
      <pc:sldChg chg="add">
        <pc:chgData name="Michael D. Quach" userId="b32ef577-2860-48d5-aaf8-b28f61c92888" providerId="ADAL" clId="{084D8BB4-6EB8-4EE9-937D-297B0E953931}" dt="2023-10-30T19:38:54.685" v="944"/>
        <pc:sldMkLst>
          <pc:docMk/>
          <pc:sldMk cId="131718472" sldId="368"/>
        </pc:sldMkLst>
      </pc:sldChg>
      <pc:sldChg chg="addSp modSp new mod modClrScheme chgLayout">
        <pc:chgData name="Michael D. Quach" userId="b32ef577-2860-48d5-aaf8-b28f61c92888" providerId="ADAL" clId="{084D8BB4-6EB8-4EE9-937D-297B0E953931}" dt="2023-11-06T20:18:08.130" v="965" actId="20577"/>
        <pc:sldMkLst>
          <pc:docMk/>
          <pc:sldMk cId="3828394751" sldId="369"/>
        </pc:sldMkLst>
        <pc:spChg chg="mod ord">
          <ac:chgData name="Michael D. Quach" userId="b32ef577-2860-48d5-aaf8-b28f61c92888" providerId="ADAL" clId="{084D8BB4-6EB8-4EE9-937D-297B0E953931}" dt="2023-11-06T20:18:04.028" v="951" actId="700"/>
          <ac:spMkLst>
            <pc:docMk/>
            <pc:sldMk cId="3828394751" sldId="369"/>
            <ac:spMk id="2" creationId="{3F363321-E87D-8737-9EDE-CF5BB1869483}"/>
          </ac:spMkLst>
        </pc:spChg>
        <pc:spChg chg="add mod ord">
          <ac:chgData name="Michael D. Quach" userId="b32ef577-2860-48d5-aaf8-b28f61c92888" providerId="ADAL" clId="{084D8BB4-6EB8-4EE9-937D-297B0E953931}" dt="2023-11-06T20:18:08.130" v="965" actId="20577"/>
          <ac:spMkLst>
            <pc:docMk/>
            <pc:sldMk cId="3828394751" sldId="369"/>
            <ac:spMk id="3" creationId="{F03C78FB-FF2E-D927-8371-D9935B3D302A}"/>
          </ac:spMkLst>
        </pc:spChg>
        <pc:spChg chg="add mod ord">
          <ac:chgData name="Michael D. Quach" userId="b32ef577-2860-48d5-aaf8-b28f61c92888" providerId="ADAL" clId="{084D8BB4-6EB8-4EE9-937D-297B0E953931}" dt="2023-11-06T20:18:04.028" v="951" actId="700"/>
          <ac:spMkLst>
            <pc:docMk/>
            <pc:sldMk cId="3828394751" sldId="369"/>
            <ac:spMk id="4" creationId="{712AE16C-332B-7AB3-DB7D-8F8E53E39D41}"/>
          </ac:spMkLst>
        </pc:spChg>
        <pc:spChg chg="add mod ord">
          <ac:chgData name="Michael D. Quach" userId="b32ef577-2860-48d5-aaf8-b28f61c92888" providerId="ADAL" clId="{084D8BB4-6EB8-4EE9-937D-297B0E953931}" dt="2023-11-06T20:18:04.028" v="951" actId="700"/>
          <ac:spMkLst>
            <pc:docMk/>
            <pc:sldMk cId="3828394751" sldId="369"/>
            <ac:spMk id="5" creationId="{07655DA7-C44A-AD44-B9E1-F67D50853805}"/>
          </ac:spMkLst>
        </pc:spChg>
      </pc:sldChg>
      <pc:sldChg chg="addSp delSp modSp new mod modClrScheme chgLayout">
        <pc:chgData name="Michael D. Quach" userId="b32ef577-2860-48d5-aaf8-b28f61c92888" providerId="ADAL" clId="{084D8BB4-6EB8-4EE9-937D-297B0E953931}" dt="2023-11-06T20:18:13.173" v="967" actId="700"/>
        <pc:sldMkLst>
          <pc:docMk/>
          <pc:sldMk cId="2246548472" sldId="370"/>
        </pc:sldMkLst>
        <pc:spChg chg="del mod ord">
          <ac:chgData name="Michael D. Quach" userId="b32ef577-2860-48d5-aaf8-b28f61c92888" providerId="ADAL" clId="{084D8BB4-6EB8-4EE9-937D-297B0E953931}" dt="2023-11-06T20:18:13.173" v="967" actId="700"/>
          <ac:spMkLst>
            <pc:docMk/>
            <pc:sldMk cId="2246548472" sldId="370"/>
            <ac:spMk id="2" creationId="{AACA4BB5-E573-4631-E9C4-4F1487FB49AD}"/>
          </ac:spMkLst>
        </pc:spChg>
        <pc:spChg chg="del mod ord">
          <ac:chgData name="Michael D. Quach" userId="b32ef577-2860-48d5-aaf8-b28f61c92888" providerId="ADAL" clId="{084D8BB4-6EB8-4EE9-937D-297B0E953931}" dt="2023-11-06T20:18:13.173" v="967" actId="700"/>
          <ac:spMkLst>
            <pc:docMk/>
            <pc:sldMk cId="2246548472" sldId="370"/>
            <ac:spMk id="3" creationId="{27210DCB-86A3-2842-E662-0409EDE5A123}"/>
          </ac:spMkLst>
        </pc:spChg>
        <pc:spChg chg="del">
          <ac:chgData name="Michael D. Quach" userId="b32ef577-2860-48d5-aaf8-b28f61c92888" providerId="ADAL" clId="{084D8BB4-6EB8-4EE9-937D-297B0E953931}" dt="2023-11-06T20:18:13.173" v="967" actId="700"/>
          <ac:spMkLst>
            <pc:docMk/>
            <pc:sldMk cId="2246548472" sldId="370"/>
            <ac:spMk id="4" creationId="{B746FF31-FF1B-9A87-5250-C8E922D3DF99}"/>
          </ac:spMkLst>
        </pc:spChg>
        <pc:spChg chg="mod ord">
          <ac:chgData name="Michael D. Quach" userId="b32ef577-2860-48d5-aaf8-b28f61c92888" providerId="ADAL" clId="{084D8BB4-6EB8-4EE9-937D-297B0E953931}" dt="2023-11-06T20:18:13.173" v="967" actId="700"/>
          <ac:spMkLst>
            <pc:docMk/>
            <pc:sldMk cId="2246548472" sldId="370"/>
            <ac:spMk id="5" creationId="{8F458398-0F88-FB35-BFF6-E07920958A95}"/>
          </ac:spMkLst>
        </pc:spChg>
        <pc:spChg chg="add mod ord">
          <ac:chgData name="Michael D. Quach" userId="b32ef577-2860-48d5-aaf8-b28f61c92888" providerId="ADAL" clId="{084D8BB4-6EB8-4EE9-937D-297B0E953931}" dt="2023-11-06T20:18:13.173" v="967" actId="700"/>
          <ac:spMkLst>
            <pc:docMk/>
            <pc:sldMk cId="2246548472" sldId="370"/>
            <ac:spMk id="6" creationId="{264D47B7-B7C4-79FD-123F-7F355F21281A}"/>
          </ac:spMkLst>
        </pc:spChg>
        <pc:spChg chg="add mod ord">
          <ac:chgData name="Michael D. Quach" userId="b32ef577-2860-48d5-aaf8-b28f61c92888" providerId="ADAL" clId="{084D8BB4-6EB8-4EE9-937D-297B0E953931}" dt="2023-11-06T20:18:13.173" v="967" actId="700"/>
          <ac:spMkLst>
            <pc:docMk/>
            <pc:sldMk cId="2246548472" sldId="370"/>
            <ac:spMk id="7" creationId="{B4D1B072-6EE9-B911-6D02-6100F50E2C82}"/>
          </ac:spMkLst>
        </pc:spChg>
      </pc:sldChg>
      <pc:sldChg chg="add">
        <pc:chgData name="Michael D. Quach" userId="b32ef577-2860-48d5-aaf8-b28f61c92888" providerId="ADAL" clId="{084D8BB4-6EB8-4EE9-937D-297B0E953931}" dt="2023-11-06T20:18:33.749" v="968"/>
        <pc:sldMkLst>
          <pc:docMk/>
          <pc:sldMk cId="2416743571" sldId="371"/>
        </pc:sldMkLst>
      </pc:sldChg>
      <pc:sldChg chg="add">
        <pc:chgData name="Michael D. Quach" userId="b32ef577-2860-48d5-aaf8-b28f61c92888" providerId="ADAL" clId="{084D8BB4-6EB8-4EE9-937D-297B0E953931}" dt="2023-11-06T20:18:33.749" v="968"/>
        <pc:sldMkLst>
          <pc:docMk/>
          <pc:sldMk cId="564826888" sldId="372"/>
        </pc:sldMkLst>
      </pc:sldChg>
      <pc:sldChg chg="add">
        <pc:chgData name="Michael D. Quach" userId="b32ef577-2860-48d5-aaf8-b28f61c92888" providerId="ADAL" clId="{084D8BB4-6EB8-4EE9-937D-297B0E953931}" dt="2023-11-06T20:18:33.749" v="968"/>
        <pc:sldMkLst>
          <pc:docMk/>
          <pc:sldMk cId="712295288" sldId="373"/>
        </pc:sldMkLst>
      </pc:sldChg>
      <pc:sldChg chg="add">
        <pc:chgData name="Michael D. Quach" userId="b32ef577-2860-48d5-aaf8-b28f61c92888" providerId="ADAL" clId="{084D8BB4-6EB8-4EE9-937D-297B0E953931}" dt="2023-11-06T20:18:33.749" v="968"/>
        <pc:sldMkLst>
          <pc:docMk/>
          <pc:sldMk cId="843286243" sldId="374"/>
        </pc:sldMkLst>
      </pc:sldChg>
      <pc:sldChg chg="add">
        <pc:chgData name="Michael D. Quach" userId="b32ef577-2860-48d5-aaf8-b28f61c92888" providerId="ADAL" clId="{084D8BB4-6EB8-4EE9-937D-297B0E953931}" dt="2023-11-06T20:18:33.749" v="968"/>
        <pc:sldMkLst>
          <pc:docMk/>
          <pc:sldMk cId="1195933529" sldId="375"/>
        </pc:sldMkLst>
      </pc:sldChg>
      <pc:sldChg chg="add">
        <pc:chgData name="Michael D. Quach" userId="b32ef577-2860-48d5-aaf8-b28f61c92888" providerId="ADAL" clId="{084D8BB4-6EB8-4EE9-937D-297B0E953931}" dt="2023-11-06T20:18:33.749" v="968"/>
        <pc:sldMkLst>
          <pc:docMk/>
          <pc:sldMk cId="396487140" sldId="376"/>
        </pc:sldMkLst>
      </pc:sldChg>
      <pc:sldChg chg="add">
        <pc:chgData name="Michael D. Quach" userId="b32ef577-2860-48d5-aaf8-b28f61c92888" providerId="ADAL" clId="{084D8BB4-6EB8-4EE9-937D-297B0E953931}" dt="2023-11-06T20:18:33.749" v="968"/>
        <pc:sldMkLst>
          <pc:docMk/>
          <pc:sldMk cId="815955886" sldId="377"/>
        </pc:sldMkLst>
      </pc:sldChg>
      <pc:sldChg chg="add">
        <pc:chgData name="Michael D. Quach" userId="b32ef577-2860-48d5-aaf8-b28f61c92888" providerId="ADAL" clId="{084D8BB4-6EB8-4EE9-937D-297B0E953931}" dt="2023-11-06T20:18:33.749" v="968"/>
        <pc:sldMkLst>
          <pc:docMk/>
          <pc:sldMk cId="3640419628" sldId="378"/>
        </pc:sldMkLst>
      </pc:sldChg>
      <pc:sldChg chg="add">
        <pc:chgData name="Michael D. Quach" userId="b32ef577-2860-48d5-aaf8-b28f61c92888" providerId="ADAL" clId="{084D8BB4-6EB8-4EE9-937D-297B0E953931}" dt="2023-11-06T20:18:33.749" v="968"/>
        <pc:sldMkLst>
          <pc:docMk/>
          <pc:sldMk cId="1637664842" sldId="379"/>
        </pc:sldMkLst>
      </pc:sldChg>
      <pc:sldChg chg="add">
        <pc:chgData name="Michael D. Quach" userId="b32ef577-2860-48d5-aaf8-b28f61c92888" providerId="ADAL" clId="{084D8BB4-6EB8-4EE9-937D-297B0E953931}" dt="2023-11-06T20:18:33.749" v="968"/>
        <pc:sldMkLst>
          <pc:docMk/>
          <pc:sldMk cId="790443595" sldId="380"/>
        </pc:sldMkLst>
      </pc:sldChg>
      <pc:sldChg chg="add">
        <pc:chgData name="Michael D. Quach" userId="b32ef577-2860-48d5-aaf8-b28f61c92888" providerId="ADAL" clId="{084D8BB4-6EB8-4EE9-937D-297B0E953931}" dt="2023-11-06T20:18:33.749" v="968"/>
        <pc:sldMkLst>
          <pc:docMk/>
          <pc:sldMk cId="2258545747" sldId="381"/>
        </pc:sldMkLst>
      </pc:sldChg>
      <pc:sldChg chg="add">
        <pc:chgData name="Michael D. Quach" userId="b32ef577-2860-48d5-aaf8-b28f61c92888" providerId="ADAL" clId="{084D8BB4-6EB8-4EE9-937D-297B0E953931}" dt="2023-11-06T20:18:33.749" v="968"/>
        <pc:sldMkLst>
          <pc:docMk/>
          <pc:sldMk cId="2762301496" sldId="386"/>
        </pc:sldMkLst>
      </pc:sldChg>
      <pc:sldChg chg="add">
        <pc:chgData name="Michael D. Quach" userId="b32ef577-2860-48d5-aaf8-b28f61c92888" providerId="ADAL" clId="{084D8BB4-6EB8-4EE9-937D-297B0E953931}" dt="2023-11-06T20:18:33.749" v="968"/>
        <pc:sldMkLst>
          <pc:docMk/>
          <pc:sldMk cId="3714857000" sldId="387"/>
        </pc:sldMkLst>
      </pc:sldChg>
      <pc:sldChg chg="add">
        <pc:chgData name="Michael D. Quach" userId="b32ef577-2860-48d5-aaf8-b28f61c92888" providerId="ADAL" clId="{084D8BB4-6EB8-4EE9-937D-297B0E953931}" dt="2023-11-06T20:18:33.749" v="968"/>
        <pc:sldMkLst>
          <pc:docMk/>
          <pc:sldMk cId="3448546904" sldId="388"/>
        </pc:sldMkLst>
      </pc:sldChg>
      <pc:sldChg chg="add">
        <pc:chgData name="Michael D. Quach" userId="b32ef577-2860-48d5-aaf8-b28f61c92888" providerId="ADAL" clId="{084D8BB4-6EB8-4EE9-937D-297B0E953931}" dt="2023-11-06T20:18:33.749" v="968"/>
        <pc:sldMkLst>
          <pc:docMk/>
          <pc:sldMk cId="1071396109" sldId="389"/>
        </pc:sldMkLst>
      </pc:sldChg>
      <pc:sldChg chg="add">
        <pc:chgData name="Michael D. Quach" userId="b32ef577-2860-48d5-aaf8-b28f61c92888" providerId="ADAL" clId="{084D8BB4-6EB8-4EE9-937D-297B0E953931}" dt="2023-11-06T20:18:33.749" v="968"/>
        <pc:sldMkLst>
          <pc:docMk/>
          <pc:sldMk cId="2948703228" sldId="390"/>
        </pc:sldMkLst>
      </pc:sldChg>
      <pc:sldChg chg="add">
        <pc:chgData name="Michael D. Quach" userId="b32ef577-2860-48d5-aaf8-b28f61c92888" providerId="ADAL" clId="{084D8BB4-6EB8-4EE9-937D-297B0E953931}" dt="2023-11-06T20:18:33.749" v="968"/>
        <pc:sldMkLst>
          <pc:docMk/>
          <pc:sldMk cId="3757669655" sldId="391"/>
        </pc:sldMkLst>
      </pc:sldChg>
      <pc:sldChg chg="add">
        <pc:chgData name="Michael D. Quach" userId="b32ef577-2860-48d5-aaf8-b28f61c92888" providerId="ADAL" clId="{084D8BB4-6EB8-4EE9-937D-297B0E953931}" dt="2023-11-06T20:18:33.749" v="968"/>
        <pc:sldMkLst>
          <pc:docMk/>
          <pc:sldMk cId="1160147581" sldId="392"/>
        </pc:sldMkLst>
      </pc:sldChg>
      <pc:sldChg chg="add">
        <pc:chgData name="Michael D. Quach" userId="b32ef577-2860-48d5-aaf8-b28f61c92888" providerId="ADAL" clId="{084D8BB4-6EB8-4EE9-937D-297B0E953931}" dt="2023-11-06T20:18:33.749" v="968"/>
        <pc:sldMkLst>
          <pc:docMk/>
          <pc:sldMk cId="4136491449" sldId="393"/>
        </pc:sldMkLst>
      </pc:sldChg>
      <pc:sldChg chg="add">
        <pc:chgData name="Michael D. Quach" userId="b32ef577-2860-48d5-aaf8-b28f61c92888" providerId="ADAL" clId="{084D8BB4-6EB8-4EE9-937D-297B0E953931}" dt="2023-11-06T20:18:33.749" v="968"/>
        <pc:sldMkLst>
          <pc:docMk/>
          <pc:sldMk cId="95551783" sldId="394"/>
        </pc:sldMkLst>
      </pc:sldChg>
      <pc:sldChg chg="add">
        <pc:chgData name="Michael D. Quach" userId="b32ef577-2860-48d5-aaf8-b28f61c92888" providerId="ADAL" clId="{084D8BB4-6EB8-4EE9-937D-297B0E953931}" dt="2023-11-06T20:18:33.749" v="968"/>
        <pc:sldMkLst>
          <pc:docMk/>
          <pc:sldMk cId="906119889" sldId="395"/>
        </pc:sldMkLst>
      </pc:sldChg>
      <pc:sldChg chg="add">
        <pc:chgData name="Michael D. Quach" userId="b32ef577-2860-48d5-aaf8-b28f61c92888" providerId="ADAL" clId="{084D8BB4-6EB8-4EE9-937D-297B0E953931}" dt="2023-11-06T20:18:33.749" v="968"/>
        <pc:sldMkLst>
          <pc:docMk/>
          <pc:sldMk cId="4025212568" sldId="396"/>
        </pc:sldMkLst>
      </pc:sldChg>
      <pc:sldChg chg="add">
        <pc:chgData name="Michael D. Quach" userId="b32ef577-2860-48d5-aaf8-b28f61c92888" providerId="ADAL" clId="{084D8BB4-6EB8-4EE9-937D-297B0E953931}" dt="2023-11-06T20:18:33.749" v="968"/>
        <pc:sldMkLst>
          <pc:docMk/>
          <pc:sldMk cId="1872482864" sldId="397"/>
        </pc:sldMkLst>
      </pc:sldChg>
      <pc:sldChg chg="add">
        <pc:chgData name="Michael D. Quach" userId="b32ef577-2860-48d5-aaf8-b28f61c92888" providerId="ADAL" clId="{084D8BB4-6EB8-4EE9-937D-297B0E953931}" dt="2023-11-06T20:18:33.749" v="968"/>
        <pc:sldMkLst>
          <pc:docMk/>
          <pc:sldMk cId="1992024707" sldId="398"/>
        </pc:sldMkLst>
      </pc:sldChg>
      <pc:sldChg chg="add">
        <pc:chgData name="Michael D. Quach" userId="b32ef577-2860-48d5-aaf8-b28f61c92888" providerId="ADAL" clId="{084D8BB4-6EB8-4EE9-937D-297B0E953931}" dt="2023-11-06T20:18:33.749" v="968"/>
        <pc:sldMkLst>
          <pc:docMk/>
          <pc:sldMk cId="942447742" sldId="399"/>
        </pc:sldMkLst>
      </pc:sldChg>
      <pc:sldChg chg="add">
        <pc:chgData name="Michael D. Quach" userId="b32ef577-2860-48d5-aaf8-b28f61c92888" providerId="ADAL" clId="{084D8BB4-6EB8-4EE9-937D-297B0E953931}" dt="2023-11-06T20:18:33.749" v="968"/>
        <pc:sldMkLst>
          <pc:docMk/>
          <pc:sldMk cId="1502265369" sldId="400"/>
        </pc:sldMkLst>
      </pc:sldChg>
      <pc:sldChg chg="add">
        <pc:chgData name="Michael D. Quach" userId="b32ef577-2860-48d5-aaf8-b28f61c92888" providerId="ADAL" clId="{084D8BB4-6EB8-4EE9-937D-297B0E953931}" dt="2023-11-06T20:18:33.749" v="968"/>
        <pc:sldMkLst>
          <pc:docMk/>
          <pc:sldMk cId="771653614" sldId="401"/>
        </pc:sldMkLst>
      </pc:sldChg>
      <pc:sldChg chg="add">
        <pc:chgData name="Michael D. Quach" userId="b32ef577-2860-48d5-aaf8-b28f61c92888" providerId="ADAL" clId="{084D8BB4-6EB8-4EE9-937D-297B0E953931}" dt="2023-11-06T20:18:33.749" v="968"/>
        <pc:sldMkLst>
          <pc:docMk/>
          <pc:sldMk cId="333007355" sldId="402"/>
        </pc:sldMkLst>
      </pc:sldChg>
      <pc:sldChg chg="add">
        <pc:chgData name="Michael D. Quach" userId="b32ef577-2860-48d5-aaf8-b28f61c92888" providerId="ADAL" clId="{084D8BB4-6EB8-4EE9-937D-297B0E953931}" dt="2023-11-06T20:18:33.749" v="968"/>
        <pc:sldMkLst>
          <pc:docMk/>
          <pc:sldMk cId="2415553702" sldId="403"/>
        </pc:sldMkLst>
      </pc:sldChg>
      <pc:sldChg chg="add">
        <pc:chgData name="Michael D. Quach" userId="b32ef577-2860-48d5-aaf8-b28f61c92888" providerId="ADAL" clId="{084D8BB4-6EB8-4EE9-937D-297B0E953931}" dt="2023-11-06T20:18:33.749" v="968"/>
        <pc:sldMkLst>
          <pc:docMk/>
          <pc:sldMk cId="3956288338" sldId="404"/>
        </pc:sldMkLst>
      </pc:sldChg>
      <pc:sldChg chg="add">
        <pc:chgData name="Michael D. Quach" userId="b32ef577-2860-48d5-aaf8-b28f61c92888" providerId="ADAL" clId="{084D8BB4-6EB8-4EE9-937D-297B0E953931}" dt="2023-11-06T20:18:33.749" v="968"/>
        <pc:sldMkLst>
          <pc:docMk/>
          <pc:sldMk cId="2077788816" sldId="405"/>
        </pc:sldMkLst>
      </pc:sldChg>
      <pc:sldChg chg="add">
        <pc:chgData name="Michael D. Quach" userId="b32ef577-2860-48d5-aaf8-b28f61c92888" providerId="ADAL" clId="{084D8BB4-6EB8-4EE9-937D-297B0E953931}" dt="2023-11-15T03:52:27.971" v="969"/>
        <pc:sldMkLst>
          <pc:docMk/>
          <pc:sldMk cId="3479539998" sldId="407"/>
        </pc:sldMkLst>
      </pc:sldChg>
      <pc:sldChg chg="addSp delSp modSp new mod modClrScheme chgLayout">
        <pc:chgData name="Michael D. Quach" userId="b32ef577-2860-48d5-aaf8-b28f61c92888" providerId="ADAL" clId="{084D8BB4-6EB8-4EE9-937D-297B0E953931}" dt="2023-11-15T03:52:58.030" v="985" actId="20577"/>
        <pc:sldMkLst>
          <pc:docMk/>
          <pc:sldMk cId="3075879887" sldId="408"/>
        </pc:sldMkLst>
        <pc:spChg chg="del mod ord">
          <ac:chgData name="Michael D. Quach" userId="b32ef577-2860-48d5-aaf8-b28f61c92888" providerId="ADAL" clId="{084D8BB4-6EB8-4EE9-937D-297B0E953931}" dt="2023-11-15T03:52:53.405" v="971" actId="700"/>
          <ac:spMkLst>
            <pc:docMk/>
            <pc:sldMk cId="3075879887" sldId="408"/>
            <ac:spMk id="2" creationId="{AAC5B7FD-ACA0-D1CE-2AFB-DF1183243028}"/>
          </ac:spMkLst>
        </pc:spChg>
        <pc:spChg chg="del mod ord">
          <ac:chgData name="Michael D. Quach" userId="b32ef577-2860-48d5-aaf8-b28f61c92888" providerId="ADAL" clId="{084D8BB4-6EB8-4EE9-937D-297B0E953931}" dt="2023-11-15T03:52:53.405" v="971" actId="700"/>
          <ac:spMkLst>
            <pc:docMk/>
            <pc:sldMk cId="3075879887" sldId="408"/>
            <ac:spMk id="3" creationId="{9EA991D3-7091-390F-2516-AD3A4EDE04FC}"/>
          </ac:spMkLst>
        </pc:spChg>
        <pc:spChg chg="mod ord">
          <ac:chgData name="Michael D. Quach" userId="b32ef577-2860-48d5-aaf8-b28f61c92888" providerId="ADAL" clId="{084D8BB4-6EB8-4EE9-937D-297B0E953931}" dt="2023-11-15T03:52:53.405" v="971" actId="700"/>
          <ac:spMkLst>
            <pc:docMk/>
            <pc:sldMk cId="3075879887" sldId="408"/>
            <ac:spMk id="4" creationId="{30605E3B-BACA-4E91-8757-39E3E482DF00}"/>
          </ac:spMkLst>
        </pc:spChg>
        <pc:spChg chg="add mod ord">
          <ac:chgData name="Michael D. Quach" userId="b32ef577-2860-48d5-aaf8-b28f61c92888" providerId="ADAL" clId="{084D8BB4-6EB8-4EE9-937D-297B0E953931}" dt="2023-11-15T03:52:58.030" v="985" actId="20577"/>
          <ac:spMkLst>
            <pc:docMk/>
            <pc:sldMk cId="3075879887" sldId="408"/>
            <ac:spMk id="5" creationId="{1F96C34A-F6E5-C18F-B327-1EEFD7C5F908}"/>
          </ac:spMkLst>
        </pc:spChg>
        <pc:spChg chg="add mod ord">
          <ac:chgData name="Michael D. Quach" userId="b32ef577-2860-48d5-aaf8-b28f61c92888" providerId="ADAL" clId="{084D8BB4-6EB8-4EE9-937D-297B0E953931}" dt="2023-11-15T03:52:53.405" v="971" actId="700"/>
          <ac:spMkLst>
            <pc:docMk/>
            <pc:sldMk cId="3075879887" sldId="408"/>
            <ac:spMk id="6" creationId="{1C593857-9B2D-AE02-CB49-5D8A16FF720F}"/>
          </ac:spMkLst>
        </pc:spChg>
        <pc:spChg chg="add mod ord">
          <ac:chgData name="Michael D. Quach" userId="b32ef577-2860-48d5-aaf8-b28f61c92888" providerId="ADAL" clId="{084D8BB4-6EB8-4EE9-937D-297B0E953931}" dt="2023-11-15T03:52:53.405" v="971" actId="700"/>
          <ac:spMkLst>
            <pc:docMk/>
            <pc:sldMk cId="3075879887" sldId="408"/>
            <ac:spMk id="7" creationId="{6C1A2375-0B2B-6B8F-2AA5-50F51FDC4FB1}"/>
          </ac:spMkLst>
        </pc:spChg>
      </pc:sldChg>
      <pc:sldChg chg="new">
        <pc:chgData name="Michael D. Quach" userId="b32ef577-2860-48d5-aaf8-b28f61c92888" providerId="ADAL" clId="{084D8BB4-6EB8-4EE9-937D-297B0E953931}" dt="2023-11-15T03:52:58.952" v="986" actId="680"/>
        <pc:sldMkLst>
          <pc:docMk/>
          <pc:sldMk cId="1288396791" sldId="409"/>
        </pc:sldMkLst>
      </pc:sldChg>
      <pc:sldChg chg="add">
        <pc:chgData name="Michael D. Quach" userId="b32ef577-2860-48d5-aaf8-b28f61c92888" providerId="ADAL" clId="{084D8BB4-6EB8-4EE9-937D-297B0E953931}" dt="2023-11-15T03:53:02.570" v="987"/>
        <pc:sldMkLst>
          <pc:docMk/>
          <pc:sldMk cId="3201481421" sldId="410"/>
        </pc:sldMkLst>
      </pc:sldChg>
      <pc:sldChg chg="add">
        <pc:chgData name="Michael D. Quach" userId="b32ef577-2860-48d5-aaf8-b28f61c92888" providerId="ADAL" clId="{084D8BB4-6EB8-4EE9-937D-297B0E953931}" dt="2023-11-15T03:53:02.570" v="987"/>
        <pc:sldMkLst>
          <pc:docMk/>
          <pc:sldMk cId="3498002181" sldId="411"/>
        </pc:sldMkLst>
      </pc:sldChg>
      <pc:sldChg chg="add">
        <pc:chgData name="Michael D. Quach" userId="b32ef577-2860-48d5-aaf8-b28f61c92888" providerId="ADAL" clId="{084D8BB4-6EB8-4EE9-937D-297B0E953931}" dt="2023-11-15T03:53:02.570" v="987"/>
        <pc:sldMkLst>
          <pc:docMk/>
          <pc:sldMk cId="464457112" sldId="412"/>
        </pc:sldMkLst>
      </pc:sldChg>
      <pc:sldChg chg="add">
        <pc:chgData name="Michael D. Quach" userId="b32ef577-2860-48d5-aaf8-b28f61c92888" providerId="ADAL" clId="{084D8BB4-6EB8-4EE9-937D-297B0E953931}" dt="2023-11-15T03:53:02.570" v="987"/>
        <pc:sldMkLst>
          <pc:docMk/>
          <pc:sldMk cId="3942685414" sldId="413"/>
        </pc:sldMkLst>
      </pc:sldChg>
      <pc:sldChg chg="add">
        <pc:chgData name="Michael D. Quach" userId="b32ef577-2860-48d5-aaf8-b28f61c92888" providerId="ADAL" clId="{084D8BB4-6EB8-4EE9-937D-297B0E953931}" dt="2023-11-15T03:53:02.570" v="987"/>
        <pc:sldMkLst>
          <pc:docMk/>
          <pc:sldMk cId="59519335" sldId="414"/>
        </pc:sldMkLst>
      </pc:sldChg>
      <pc:sldChg chg="add">
        <pc:chgData name="Michael D. Quach" userId="b32ef577-2860-48d5-aaf8-b28f61c92888" providerId="ADAL" clId="{084D8BB4-6EB8-4EE9-937D-297B0E953931}" dt="2023-11-15T03:53:02.570" v="987"/>
        <pc:sldMkLst>
          <pc:docMk/>
          <pc:sldMk cId="3382024800" sldId="415"/>
        </pc:sldMkLst>
      </pc:sldChg>
      <pc:sldChg chg="add">
        <pc:chgData name="Michael D. Quach" userId="b32ef577-2860-48d5-aaf8-b28f61c92888" providerId="ADAL" clId="{084D8BB4-6EB8-4EE9-937D-297B0E953931}" dt="2023-11-15T03:53:02.570" v="987"/>
        <pc:sldMkLst>
          <pc:docMk/>
          <pc:sldMk cId="1522876153" sldId="416"/>
        </pc:sldMkLst>
      </pc:sldChg>
      <pc:sldChg chg="add">
        <pc:chgData name="Michael D. Quach" userId="b32ef577-2860-48d5-aaf8-b28f61c92888" providerId="ADAL" clId="{084D8BB4-6EB8-4EE9-937D-297B0E953931}" dt="2023-11-15T03:53:02.570" v="987"/>
        <pc:sldMkLst>
          <pc:docMk/>
          <pc:sldMk cId="1528122489" sldId="417"/>
        </pc:sldMkLst>
      </pc:sldChg>
      <pc:sldChg chg="add">
        <pc:chgData name="Michael D. Quach" userId="b32ef577-2860-48d5-aaf8-b28f61c92888" providerId="ADAL" clId="{084D8BB4-6EB8-4EE9-937D-297B0E953931}" dt="2023-11-15T03:53:02.570" v="987"/>
        <pc:sldMkLst>
          <pc:docMk/>
          <pc:sldMk cId="141266365" sldId="418"/>
        </pc:sldMkLst>
      </pc:sldChg>
      <pc:sldChg chg="add">
        <pc:chgData name="Michael D. Quach" userId="b32ef577-2860-48d5-aaf8-b28f61c92888" providerId="ADAL" clId="{084D8BB4-6EB8-4EE9-937D-297B0E953931}" dt="2023-11-15T03:53:02.570" v="987"/>
        <pc:sldMkLst>
          <pc:docMk/>
          <pc:sldMk cId="4101840955" sldId="419"/>
        </pc:sldMkLst>
      </pc:sldChg>
      <pc:sldChg chg="add">
        <pc:chgData name="Michael D. Quach" userId="b32ef577-2860-48d5-aaf8-b28f61c92888" providerId="ADAL" clId="{084D8BB4-6EB8-4EE9-937D-297B0E953931}" dt="2023-11-15T03:53:02.570" v="987"/>
        <pc:sldMkLst>
          <pc:docMk/>
          <pc:sldMk cId="1393948695" sldId="420"/>
        </pc:sldMkLst>
      </pc:sldChg>
      <pc:sldChg chg="add">
        <pc:chgData name="Michael D. Quach" userId="b32ef577-2860-48d5-aaf8-b28f61c92888" providerId="ADAL" clId="{084D8BB4-6EB8-4EE9-937D-297B0E953931}" dt="2023-11-15T03:53:02.570" v="987"/>
        <pc:sldMkLst>
          <pc:docMk/>
          <pc:sldMk cId="3794755497" sldId="421"/>
        </pc:sldMkLst>
      </pc:sldChg>
      <pc:sldChg chg="add">
        <pc:chgData name="Michael D. Quach" userId="b32ef577-2860-48d5-aaf8-b28f61c92888" providerId="ADAL" clId="{084D8BB4-6EB8-4EE9-937D-297B0E953931}" dt="2023-11-15T03:53:02.570" v="987"/>
        <pc:sldMkLst>
          <pc:docMk/>
          <pc:sldMk cId="2929539082" sldId="422"/>
        </pc:sldMkLst>
      </pc:sldChg>
      <pc:sldChg chg="add">
        <pc:chgData name="Michael D. Quach" userId="b32ef577-2860-48d5-aaf8-b28f61c92888" providerId="ADAL" clId="{084D8BB4-6EB8-4EE9-937D-297B0E953931}" dt="2023-11-15T03:53:02.570" v="987"/>
        <pc:sldMkLst>
          <pc:docMk/>
          <pc:sldMk cId="2698595368" sldId="423"/>
        </pc:sldMkLst>
      </pc:sldChg>
      <pc:sldChg chg="add">
        <pc:chgData name="Michael D. Quach" userId="b32ef577-2860-48d5-aaf8-b28f61c92888" providerId="ADAL" clId="{084D8BB4-6EB8-4EE9-937D-297B0E953931}" dt="2023-11-15T03:53:02.570" v="987"/>
        <pc:sldMkLst>
          <pc:docMk/>
          <pc:sldMk cId="3279206348" sldId="424"/>
        </pc:sldMkLst>
      </pc:sldChg>
      <pc:sldChg chg="addSp delSp modSp new mod modClrScheme chgLayout">
        <pc:chgData name="Michael D. Quach" userId="b32ef577-2860-48d5-aaf8-b28f61c92888" providerId="ADAL" clId="{084D8BB4-6EB8-4EE9-937D-297B0E953931}" dt="2023-11-20T01:11:52.648" v="1062" actId="20577"/>
        <pc:sldMkLst>
          <pc:docMk/>
          <pc:sldMk cId="2650380605" sldId="425"/>
        </pc:sldMkLst>
        <pc:spChg chg="del mod ord">
          <ac:chgData name="Michael D. Quach" userId="b32ef577-2860-48d5-aaf8-b28f61c92888" providerId="ADAL" clId="{084D8BB4-6EB8-4EE9-937D-297B0E953931}" dt="2023-11-20T01:11:47.256" v="1049" actId="700"/>
          <ac:spMkLst>
            <pc:docMk/>
            <pc:sldMk cId="2650380605" sldId="425"/>
            <ac:spMk id="2" creationId="{9239666A-86D3-FE86-F6B4-20DF445D9BCA}"/>
          </ac:spMkLst>
        </pc:spChg>
        <pc:spChg chg="del mod ord">
          <ac:chgData name="Michael D. Quach" userId="b32ef577-2860-48d5-aaf8-b28f61c92888" providerId="ADAL" clId="{084D8BB4-6EB8-4EE9-937D-297B0E953931}" dt="2023-11-20T01:11:47.256" v="1049" actId="700"/>
          <ac:spMkLst>
            <pc:docMk/>
            <pc:sldMk cId="2650380605" sldId="425"/>
            <ac:spMk id="3" creationId="{124A5D18-EC07-2377-1766-6231A242CB5E}"/>
          </ac:spMkLst>
        </pc:spChg>
        <pc:spChg chg="mod ord">
          <ac:chgData name="Michael D. Quach" userId="b32ef577-2860-48d5-aaf8-b28f61c92888" providerId="ADAL" clId="{084D8BB4-6EB8-4EE9-937D-297B0E953931}" dt="2023-11-20T01:11:47.256" v="1049" actId="700"/>
          <ac:spMkLst>
            <pc:docMk/>
            <pc:sldMk cId="2650380605" sldId="425"/>
            <ac:spMk id="4" creationId="{D3799BFC-EAC6-A491-A483-AD078344145C}"/>
          </ac:spMkLst>
        </pc:spChg>
        <pc:spChg chg="add mod ord">
          <ac:chgData name="Michael D. Quach" userId="b32ef577-2860-48d5-aaf8-b28f61c92888" providerId="ADAL" clId="{084D8BB4-6EB8-4EE9-937D-297B0E953931}" dt="2023-11-20T01:11:52.648" v="1062" actId="20577"/>
          <ac:spMkLst>
            <pc:docMk/>
            <pc:sldMk cId="2650380605" sldId="425"/>
            <ac:spMk id="5" creationId="{D21B8C07-3185-26C1-C068-BA80553C1916}"/>
          </ac:spMkLst>
        </pc:spChg>
        <pc:spChg chg="add mod ord">
          <ac:chgData name="Michael D. Quach" userId="b32ef577-2860-48d5-aaf8-b28f61c92888" providerId="ADAL" clId="{084D8BB4-6EB8-4EE9-937D-297B0E953931}" dt="2023-11-20T01:11:47.256" v="1049" actId="700"/>
          <ac:spMkLst>
            <pc:docMk/>
            <pc:sldMk cId="2650380605" sldId="425"/>
            <ac:spMk id="6" creationId="{B29D6FF6-C90D-A3AF-E6EF-C35B1B31DC63}"/>
          </ac:spMkLst>
        </pc:spChg>
        <pc:spChg chg="add mod ord">
          <ac:chgData name="Michael D. Quach" userId="b32ef577-2860-48d5-aaf8-b28f61c92888" providerId="ADAL" clId="{084D8BB4-6EB8-4EE9-937D-297B0E953931}" dt="2023-11-20T01:11:47.256" v="1049" actId="700"/>
          <ac:spMkLst>
            <pc:docMk/>
            <pc:sldMk cId="2650380605" sldId="425"/>
            <ac:spMk id="7" creationId="{9948EB5F-882E-3337-7B12-31B23C6BEABD}"/>
          </ac:spMkLst>
        </pc:spChg>
      </pc:sldChg>
      <pc:sldChg chg="new">
        <pc:chgData name="Michael D. Quach" userId="b32ef577-2860-48d5-aaf8-b28f61c92888" providerId="ADAL" clId="{084D8BB4-6EB8-4EE9-937D-297B0E953931}" dt="2023-11-20T01:11:54.429" v="1063" actId="680"/>
        <pc:sldMkLst>
          <pc:docMk/>
          <pc:sldMk cId="1653732518" sldId="426"/>
        </pc:sldMkLst>
      </pc:sldChg>
      <pc:sldChg chg="modSp add mod">
        <pc:chgData name="Michael D. Quach" userId="b32ef577-2860-48d5-aaf8-b28f61c92888" providerId="ADAL" clId="{084D8BB4-6EB8-4EE9-937D-297B0E953931}" dt="2023-11-20T01:12:19.968" v="1072" actId="20577"/>
        <pc:sldMkLst>
          <pc:docMk/>
          <pc:sldMk cId="92789295" sldId="427"/>
        </pc:sldMkLst>
        <pc:spChg chg="mod">
          <ac:chgData name="Michael D. Quach" userId="b32ef577-2860-48d5-aaf8-b28f61c92888" providerId="ADAL" clId="{084D8BB4-6EB8-4EE9-937D-297B0E953931}" dt="2023-11-20T01:12:19.968" v="1072" actId="20577"/>
          <ac:spMkLst>
            <pc:docMk/>
            <pc:sldMk cId="92789295" sldId="427"/>
            <ac:spMk id="3" creationId="{BE17DE45-574D-4F64-B0DC-68D50A8A1105}"/>
          </ac:spMkLst>
        </pc:spChg>
      </pc:sldChg>
      <pc:sldChg chg="addSp delSp add del setBg delDesignElem">
        <pc:chgData name="Michael D. Quach" userId="b32ef577-2860-48d5-aaf8-b28f61c92888" providerId="ADAL" clId="{084D8BB4-6EB8-4EE9-937D-297B0E953931}" dt="2023-11-20T01:12:04.935" v="1067"/>
        <pc:sldMkLst>
          <pc:docMk/>
          <pc:sldMk cId="2923060279" sldId="427"/>
        </pc:sldMkLst>
        <pc:spChg chg="add del">
          <ac:chgData name="Michael D. Quach" userId="b32ef577-2860-48d5-aaf8-b28f61c92888" providerId="ADAL" clId="{084D8BB4-6EB8-4EE9-937D-297B0E953931}" dt="2023-11-20T01:12:04.935" v="1067"/>
          <ac:spMkLst>
            <pc:docMk/>
            <pc:sldMk cId="2923060279" sldId="427"/>
            <ac:spMk id="11" creationId="{14A69E81-40C1-4C29-85AB-788C974AEA35}"/>
          </ac:spMkLst>
        </pc:spChg>
        <pc:spChg chg="add del">
          <ac:chgData name="Michael D. Quach" userId="b32ef577-2860-48d5-aaf8-b28f61c92888" providerId="ADAL" clId="{084D8BB4-6EB8-4EE9-937D-297B0E953931}" dt="2023-11-20T01:12:04.935" v="1067"/>
          <ac:spMkLst>
            <pc:docMk/>
            <pc:sldMk cId="2923060279" sldId="427"/>
            <ac:spMk id="13" creationId="{63354FDC-AD2B-4C53-819C-6ABAD42EA48A}"/>
          </ac:spMkLst>
        </pc:spChg>
        <pc:cxnChg chg="add del">
          <ac:chgData name="Michael D. Quach" userId="b32ef577-2860-48d5-aaf8-b28f61c92888" providerId="ADAL" clId="{084D8BB4-6EB8-4EE9-937D-297B0E953931}" dt="2023-11-20T01:12:04.935" v="1067"/>
          <ac:cxnSpMkLst>
            <pc:docMk/>
            <pc:sldMk cId="2923060279" sldId="427"/>
            <ac:cxnSpMk id="9" creationId="{E68A34FC-388E-4048-A995-C05C6EA9757A}"/>
          </ac:cxnSpMkLst>
        </pc:cxnChg>
      </pc:sldChg>
      <pc:sldChg chg="addSp delSp add del setBg delDesignElem">
        <pc:chgData name="Michael D. Quach" userId="b32ef577-2860-48d5-aaf8-b28f61c92888" providerId="ADAL" clId="{084D8BB4-6EB8-4EE9-937D-297B0E953931}" dt="2023-11-20T01:12:04.935" v="1067"/>
        <pc:sldMkLst>
          <pc:docMk/>
          <pc:sldMk cId="2762761794" sldId="428"/>
        </pc:sldMkLst>
        <pc:spChg chg="add del">
          <ac:chgData name="Michael D. Quach" userId="b32ef577-2860-48d5-aaf8-b28f61c92888" providerId="ADAL" clId="{084D8BB4-6EB8-4EE9-937D-297B0E953931}" dt="2023-11-20T01:12:04.935" v="1067"/>
          <ac:spMkLst>
            <pc:docMk/>
            <pc:sldMk cId="2762761794" sldId="428"/>
            <ac:spMk id="4114" creationId="{52ABB703-2B0E-4C3B-B4A2-F3973548E561}"/>
          </ac:spMkLst>
        </pc:spChg>
        <pc:spChg chg="add del">
          <ac:chgData name="Michael D. Quach" userId="b32ef577-2860-48d5-aaf8-b28f61c92888" providerId="ADAL" clId="{084D8BB4-6EB8-4EE9-937D-297B0E953931}" dt="2023-11-20T01:12:04.935" v="1067"/>
          <ac:spMkLst>
            <pc:docMk/>
            <pc:sldMk cId="2762761794" sldId="428"/>
            <ac:spMk id="4118" creationId="{E95DA498-D9A2-4DA9-B9DA-B3776E08CF7E}"/>
          </ac:spMkLst>
        </pc:spChg>
        <pc:spChg chg="add del">
          <ac:chgData name="Michael D. Quach" userId="b32ef577-2860-48d5-aaf8-b28f61c92888" providerId="ADAL" clId="{084D8BB4-6EB8-4EE9-937D-297B0E953931}" dt="2023-11-20T01:12:04.935" v="1067"/>
          <ac:spMkLst>
            <pc:docMk/>
            <pc:sldMk cId="2762761794" sldId="428"/>
            <ac:spMk id="4120" creationId="{82A73093-4B9D-420D-B17E-52293703A1D4}"/>
          </ac:spMkLst>
        </pc:spChg>
        <pc:cxnChg chg="add del">
          <ac:chgData name="Michael D. Quach" userId="b32ef577-2860-48d5-aaf8-b28f61c92888" providerId="ADAL" clId="{084D8BB4-6EB8-4EE9-937D-297B0E953931}" dt="2023-11-20T01:12:04.935" v="1067"/>
          <ac:cxnSpMkLst>
            <pc:docMk/>
            <pc:sldMk cId="2762761794" sldId="428"/>
            <ac:cxnSpMk id="4116" creationId="{9C21570E-E159-49A6-9891-FA397B7A92D3}"/>
          </ac:cxnSpMkLst>
        </pc:cxnChg>
      </pc:sldChg>
      <pc:sldChg chg="add">
        <pc:chgData name="Michael D. Quach" userId="b32ef577-2860-48d5-aaf8-b28f61c92888" providerId="ADAL" clId="{084D8BB4-6EB8-4EE9-937D-297B0E953931}" dt="2023-11-20T01:12:07.225" v="1068"/>
        <pc:sldMkLst>
          <pc:docMk/>
          <pc:sldMk cId="3560943497" sldId="428"/>
        </pc:sldMkLst>
      </pc:sldChg>
      <pc:sldChg chg="add">
        <pc:chgData name="Michael D. Quach" userId="b32ef577-2860-48d5-aaf8-b28f61c92888" providerId="ADAL" clId="{084D8BB4-6EB8-4EE9-937D-297B0E953931}" dt="2023-11-20T01:12:07.225" v="1068"/>
        <pc:sldMkLst>
          <pc:docMk/>
          <pc:sldMk cId="1654898121" sldId="429"/>
        </pc:sldMkLst>
      </pc:sldChg>
      <pc:sldChg chg="add del">
        <pc:chgData name="Michael D. Quach" userId="b32ef577-2860-48d5-aaf8-b28f61c92888" providerId="ADAL" clId="{084D8BB4-6EB8-4EE9-937D-297B0E953931}" dt="2023-11-20T01:12:04.935" v="1067"/>
        <pc:sldMkLst>
          <pc:docMk/>
          <pc:sldMk cId="3855406263" sldId="429"/>
        </pc:sldMkLst>
      </pc:sldChg>
      <pc:sldChg chg="add">
        <pc:chgData name="Michael D. Quach" userId="b32ef577-2860-48d5-aaf8-b28f61c92888" providerId="ADAL" clId="{084D8BB4-6EB8-4EE9-937D-297B0E953931}" dt="2023-11-20T01:12:07.225" v="1068"/>
        <pc:sldMkLst>
          <pc:docMk/>
          <pc:sldMk cId="2404554381" sldId="430"/>
        </pc:sldMkLst>
      </pc:sldChg>
      <pc:sldChg chg="add del">
        <pc:chgData name="Michael D. Quach" userId="b32ef577-2860-48d5-aaf8-b28f61c92888" providerId="ADAL" clId="{084D8BB4-6EB8-4EE9-937D-297B0E953931}" dt="2023-11-20T01:12:04.935" v="1067"/>
        <pc:sldMkLst>
          <pc:docMk/>
          <pc:sldMk cId="3050946170" sldId="430"/>
        </pc:sldMkLst>
      </pc:sldChg>
      <pc:sldChg chg="add del">
        <pc:chgData name="Michael D. Quach" userId="b32ef577-2860-48d5-aaf8-b28f61c92888" providerId="ADAL" clId="{084D8BB4-6EB8-4EE9-937D-297B0E953931}" dt="2023-11-20T01:12:04.935" v="1067"/>
        <pc:sldMkLst>
          <pc:docMk/>
          <pc:sldMk cId="634390044" sldId="431"/>
        </pc:sldMkLst>
      </pc:sldChg>
      <pc:sldChg chg="add">
        <pc:chgData name="Michael D. Quach" userId="b32ef577-2860-48d5-aaf8-b28f61c92888" providerId="ADAL" clId="{084D8BB4-6EB8-4EE9-937D-297B0E953931}" dt="2023-11-20T01:12:07.225" v="1068"/>
        <pc:sldMkLst>
          <pc:docMk/>
          <pc:sldMk cId="1917107244" sldId="431"/>
        </pc:sldMkLst>
      </pc:sldChg>
      <pc:sldChg chg="add del">
        <pc:chgData name="Michael D. Quach" userId="b32ef577-2860-48d5-aaf8-b28f61c92888" providerId="ADAL" clId="{084D8BB4-6EB8-4EE9-937D-297B0E953931}" dt="2023-11-20T01:12:04.935" v="1067"/>
        <pc:sldMkLst>
          <pc:docMk/>
          <pc:sldMk cId="2021810038" sldId="432"/>
        </pc:sldMkLst>
      </pc:sldChg>
      <pc:sldChg chg="add">
        <pc:chgData name="Michael D. Quach" userId="b32ef577-2860-48d5-aaf8-b28f61c92888" providerId="ADAL" clId="{084D8BB4-6EB8-4EE9-937D-297B0E953931}" dt="2023-11-20T01:12:07.225" v="1068"/>
        <pc:sldMkLst>
          <pc:docMk/>
          <pc:sldMk cId="3942285052" sldId="432"/>
        </pc:sldMkLst>
      </pc:sldChg>
      <pc:sldChg chg="add del">
        <pc:chgData name="Michael D. Quach" userId="b32ef577-2860-48d5-aaf8-b28f61c92888" providerId="ADAL" clId="{084D8BB4-6EB8-4EE9-937D-297B0E953931}" dt="2023-11-20T01:12:04.935" v="1067"/>
        <pc:sldMkLst>
          <pc:docMk/>
          <pc:sldMk cId="3762633591" sldId="433"/>
        </pc:sldMkLst>
      </pc:sldChg>
      <pc:sldChg chg="add">
        <pc:chgData name="Michael D. Quach" userId="b32ef577-2860-48d5-aaf8-b28f61c92888" providerId="ADAL" clId="{084D8BB4-6EB8-4EE9-937D-297B0E953931}" dt="2023-11-20T01:12:07.225" v="1068"/>
        <pc:sldMkLst>
          <pc:docMk/>
          <pc:sldMk cId="4105397616" sldId="433"/>
        </pc:sldMkLst>
      </pc:sldChg>
      <pc:sldChg chg="add del">
        <pc:chgData name="Michael D. Quach" userId="b32ef577-2860-48d5-aaf8-b28f61c92888" providerId="ADAL" clId="{084D8BB4-6EB8-4EE9-937D-297B0E953931}" dt="2023-11-20T01:12:04.935" v="1067"/>
        <pc:sldMkLst>
          <pc:docMk/>
          <pc:sldMk cId="67546510" sldId="434"/>
        </pc:sldMkLst>
      </pc:sldChg>
      <pc:sldChg chg="add">
        <pc:chgData name="Michael D. Quach" userId="b32ef577-2860-48d5-aaf8-b28f61c92888" providerId="ADAL" clId="{084D8BB4-6EB8-4EE9-937D-297B0E953931}" dt="2023-11-20T01:12:07.225" v="1068"/>
        <pc:sldMkLst>
          <pc:docMk/>
          <pc:sldMk cId="679029473" sldId="434"/>
        </pc:sldMkLst>
      </pc:sldChg>
      <pc:sldChg chg="add">
        <pc:chgData name="Michael D. Quach" userId="b32ef577-2860-48d5-aaf8-b28f61c92888" providerId="ADAL" clId="{084D8BB4-6EB8-4EE9-937D-297B0E953931}" dt="2023-11-20T01:12:07.225" v="1068"/>
        <pc:sldMkLst>
          <pc:docMk/>
          <pc:sldMk cId="2679753270" sldId="435"/>
        </pc:sldMkLst>
      </pc:sldChg>
      <pc:sldChg chg="add del">
        <pc:chgData name="Michael D. Quach" userId="b32ef577-2860-48d5-aaf8-b28f61c92888" providerId="ADAL" clId="{084D8BB4-6EB8-4EE9-937D-297B0E953931}" dt="2023-11-20T01:12:04.935" v="1067"/>
        <pc:sldMkLst>
          <pc:docMk/>
          <pc:sldMk cId="2974150999" sldId="435"/>
        </pc:sldMkLst>
      </pc:sldChg>
      <pc:sldChg chg="add del">
        <pc:chgData name="Michael D. Quach" userId="b32ef577-2860-48d5-aaf8-b28f61c92888" providerId="ADAL" clId="{084D8BB4-6EB8-4EE9-937D-297B0E953931}" dt="2023-11-20T01:12:07.225" v="1068"/>
        <pc:sldMkLst>
          <pc:docMk/>
          <pc:sldMk cId="506358783" sldId="436"/>
        </pc:sldMkLst>
      </pc:sldChg>
      <pc:sldChg chg="add del">
        <pc:chgData name="Michael D. Quach" userId="b32ef577-2860-48d5-aaf8-b28f61c92888" providerId="ADAL" clId="{084D8BB4-6EB8-4EE9-937D-297B0E953931}" dt="2023-11-20T01:12:07.225" v="1068"/>
        <pc:sldMkLst>
          <pc:docMk/>
          <pc:sldMk cId="3755064967" sldId="437"/>
        </pc:sldMkLst>
      </pc:sldChg>
      <pc:sldChg chg="add del">
        <pc:chgData name="Michael D. Quach" userId="b32ef577-2860-48d5-aaf8-b28f61c92888" providerId="ADAL" clId="{084D8BB4-6EB8-4EE9-937D-297B0E953931}" dt="2023-11-20T01:12:04.935" v="1067"/>
        <pc:sldMkLst>
          <pc:docMk/>
          <pc:sldMk cId="148720511" sldId="438"/>
        </pc:sldMkLst>
      </pc:sldChg>
      <pc:sldChg chg="add">
        <pc:chgData name="Michael D. Quach" userId="b32ef577-2860-48d5-aaf8-b28f61c92888" providerId="ADAL" clId="{084D8BB4-6EB8-4EE9-937D-297B0E953931}" dt="2023-11-20T01:12:07.225" v="1068"/>
        <pc:sldMkLst>
          <pc:docMk/>
          <pc:sldMk cId="670984414" sldId="438"/>
        </pc:sldMkLst>
      </pc:sldChg>
      <pc:sldChg chg="add del">
        <pc:chgData name="Michael D. Quach" userId="b32ef577-2860-48d5-aaf8-b28f61c92888" providerId="ADAL" clId="{084D8BB4-6EB8-4EE9-937D-297B0E953931}" dt="2023-11-20T01:12:04.935" v="1067"/>
        <pc:sldMkLst>
          <pc:docMk/>
          <pc:sldMk cId="3317997781" sldId="439"/>
        </pc:sldMkLst>
      </pc:sldChg>
      <pc:sldChg chg="add">
        <pc:chgData name="Michael D. Quach" userId="b32ef577-2860-48d5-aaf8-b28f61c92888" providerId="ADAL" clId="{084D8BB4-6EB8-4EE9-937D-297B0E953931}" dt="2023-11-20T01:12:07.225" v="1068"/>
        <pc:sldMkLst>
          <pc:docMk/>
          <pc:sldMk cId="3417047124" sldId="439"/>
        </pc:sldMkLst>
      </pc:sldChg>
      <pc:sldChg chg="add">
        <pc:chgData name="Michael D. Quach" userId="b32ef577-2860-48d5-aaf8-b28f61c92888" providerId="ADAL" clId="{084D8BB4-6EB8-4EE9-937D-297B0E953931}" dt="2023-11-20T01:12:07.225" v="1068"/>
        <pc:sldMkLst>
          <pc:docMk/>
          <pc:sldMk cId="128632454" sldId="440"/>
        </pc:sldMkLst>
      </pc:sldChg>
      <pc:sldChg chg="add del">
        <pc:chgData name="Michael D. Quach" userId="b32ef577-2860-48d5-aaf8-b28f61c92888" providerId="ADAL" clId="{084D8BB4-6EB8-4EE9-937D-297B0E953931}" dt="2023-11-20T01:12:04.935" v="1067"/>
        <pc:sldMkLst>
          <pc:docMk/>
          <pc:sldMk cId="1404650487" sldId="440"/>
        </pc:sldMkLst>
      </pc:sldChg>
      <pc:sldChg chg="add">
        <pc:chgData name="Michael D. Quach" userId="b32ef577-2860-48d5-aaf8-b28f61c92888" providerId="ADAL" clId="{084D8BB4-6EB8-4EE9-937D-297B0E953931}" dt="2023-11-20T01:12:07.225" v="1068"/>
        <pc:sldMkLst>
          <pc:docMk/>
          <pc:sldMk cId="731517545" sldId="441"/>
        </pc:sldMkLst>
      </pc:sldChg>
      <pc:sldChg chg="add del">
        <pc:chgData name="Michael D. Quach" userId="b32ef577-2860-48d5-aaf8-b28f61c92888" providerId="ADAL" clId="{084D8BB4-6EB8-4EE9-937D-297B0E953931}" dt="2023-11-20T01:12:04.935" v="1067"/>
        <pc:sldMkLst>
          <pc:docMk/>
          <pc:sldMk cId="3130165034" sldId="441"/>
        </pc:sldMkLst>
      </pc:sldChg>
      <pc:sldChg chg="add">
        <pc:chgData name="Michael D. Quach" userId="b32ef577-2860-48d5-aaf8-b28f61c92888" providerId="ADAL" clId="{084D8BB4-6EB8-4EE9-937D-297B0E953931}" dt="2023-11-20T01:12:07.225" v="1068"/>
        <pc:sldMkLst>
          <pc:docMk/>
          <pc:sldMk cId="2098889886" sldId="442"/>
        </pc:sldMkLst>
      </pc:sldChg>
      <pc:sldChg chg="add del">
        <pc:chgData name="Michael D. Quach" userId="b32ef577-2860-48d5-aaf8-b28f61c92888" providerId="ADAL" clId="{084D8BB4-6EB8-4EE9-937D-297B0E953931}" dt="2023-11-20T01:12:04.935" v="1067"/>
        <pc:sldMkLst>
          <pc:docMk/>
          <pc:sldMk cId="4227917601" sldId="442"/>
        </pc:sldMkLst>
      </pc:sldChg>
      <pc:sldChg chg="add del">
        <pc:chgData name="Michael D. Quach" userId="b32ef577-2860-48d5-aaf8-b28f61c92888" providerId="ADAL" clId="{084D8BB4-6EB8-4EE9-937D-297B0E953931}" dt="2023-11-20T01:12:04.935" v="1067"/>
        <pc:sldMkLst>
          <pc:docMk/>
          <pc:sldMk cId="1649090723" sldId="443"/>
        </pc:sldMkLst>
      </pc:sldChg>
      <pc:sldChg chg="add">
        <pc:chgData name="Michael D. Quach" userId="b32ef577-2860-48d5-aaf8-b28f61c92888" providerId="ADAL" clId="{084D8BB4-6EB8-4EE9-937D-297B0E953931}" dt="2023-11-20T01:12:07.225" v="1068"/>
        <pc:sldMkLst>
          <pc:docMk/>
          <pc:sldMk cId="3442377227" sldId="443"/>
        </pc:sldMkLst>
      </pc:sldChg>
      <pc:sldChg chg="add del setBg">
        <pc:chgData name="Michael D. Quach" userId="b32ef577-2860-48d5-aaf8-b28f61c92888" providerId="ADAL" clId="{084D8BB4-6EB8-4EE9-937D-297B0E953931}" dt="2023-11-20T01:12:07.225" v="1068"/>
        <pc:sldMkLst>
          <pc:docMk/>
          <pc:sldMk cId="852300460" sldId="444"/>
        </pc:sldMkLst>
      </pc:sldChg>
      <pc:sldChg chg="add del">
        <pc:chgData name="Michael D. Quach" userId="b32ef577-2860-48d5-aaf8-b28f61c92888" providerId="ADAL" clId="{084D8BB4-6EB8-4EE9-937D-297B0E953931}" dt="2023-11-20T01:12:07.225" v="1068"/>
        <pc:sldMkLst>
          <pc:docMk/>
          <pc:sldMk cId="4179459838" sldId="445"/>
        </pc:sldMkLst>
      </pc:sldChg>
      <pc:sldChg chg="add del">
        <pc:chgData name="Michael D. Quach" userId="b32ef577-2860-48d5-aaf8-b28f61c92888" providerId="ADAL" clId="{084D8BB4-6EB8-4EE9-937D-297B0E953931}" dt="2023-11-20T01:12:07.225" v="1068"/>
        <pc:sldMkLst>
          <pc:docMk/>
          <pc:sldMk cId="2014435624" sldId="446"/>
        </pc:sldMkLst>
      </pc:sldChg>
      <pc:sldChg chg="add del">
        <pc:chgData name="Michael D. Quach" userId="b32ef577-2860-48d5-aaf8-b28f61c92888" providerId="ADAL" clId="{084D8BB4-6EB8-4EE9-937D-297B0E953931}" dt="2023-11-20T01:12:07.225" v="1068"/>
        <pc:sldMkLst>
          <pc:docMk/>
          <pc:sldMk cId="1526150271" sldId="447"/>
        </pc:sldMkLst>
      </pc:sldChg>
      <pc:sldChg chg="add del">
        <pc:chgData name="Michael D. Quach" userId="b32ef577-2860-48d5-aaf8-b28f61c92888" providerId="ADAL" clId="{084D8BB4-6EB8-4EE9-937D-297B0E953931}" dt="2023-11-20T01:12:07.225" v="1068"/>
        <pc:sldMkLst>
          <pc:docMk/>
          <pc:sldMk cId="1672281378" sldId="448"/>
        </pc:sldMkLst>
      </pc:sldChg>
      <pc:sldChg chg="add del">
        <pc:chgData name="Michael D. Quach" userId="b32ef577-2860-48d5-aaf8-b28f61c92888" providerId="ADAL" clId="{084D8BB4-6EB8-4EE9-937D-297B0E953931}" dt="2023-11-20T01:12:07.225" v="1068"/>
        <pc:sldMkLst>
          <pc:docMk/>
          <pc:sldMk cId="1046956162" sldId="449"/>
        </pc:sldMkLst>
      </pc:sldChg>
      <pc:sldChg chg="add del">
        <pc:chgData name="Michael D. Quach" userId="b32ef577-2860-48d5-aaf8-b28f61c92888" providerId="ADAL" clId="{084D8BB4-6EB8-4EE9-937D-297B0E953931}" dt="2023-11-20T01:12:07.225" v="1068"/>
        <pc:sldMkLst>
          <pc:docMk/>
          <pc:sldMk cId="1167004804" sldId="450"/>
        </pc:sldMkLst>
      </pc:sldChg>
      <pc:sldChg chg="add del">
        <pc:chgData name="Michael D. Quach" userId="b32ef577-2860-48d5-aaf8-b28f61c92888" providerId="ADAL" clId="{084D8BB4-6EB8-4EE9-937D-297B0E953931}" dt="2023-11-20T15:47:49.652" v="1073" actId="47"/>
        <pc:sldMkLst>
          <pc:docMk/>
          <pc:sldMk cId="3176105123" sldId="451"/>
        </pc:sldMkLst>
      </pc:sldChg>
      <pc:sldChg chg="add del">
        <pc:chgData name="Michael D. Quach" userId="b32ef577-2860-48d5-aaf8-b28f61c92888" providerId="ADAL" clId="{084D8BB4-6EB8-4EE9-937D-297B0E953931}" dt="2023-11-20T01:12:04.935" v="1067"/>
        <pc:sldMkLst>
          <pc:docMk/>
          <pc:sldMk cId="1517647627" sldId="452"/>
        </pc:sldMkLst>
      </pc:sldChg>
      <pc:sldChg chg="add">
        <pc:chgData name="Michael D. Quach" userId="b32ef577-2860-48d5-aaf8-b28f61c92888" providerId="ADAL" clId="{084D8BB4-6EB8-4EE9-937D-297B0E953931}" dt="2023-11-20T01:12:07.225" v="1068"/>
        <pc:sldMkLst>
          <pc:docMk/>
          <pc:sldMk cId="2499687875" sldId="452"/>
        </pc:sldMkLst>
      </pc:sldChg>
      <pc:sldChg chg="add del">
        <pc:chgData name="Michael D. Quach" userId="b32ef577-2860-48d5-aaf8-b28f61c92888" providerId="ADAL" clId="{084D8BB4-6EB8-4EE9-937D-297B0E953931}" dt="2023-11-20T01:12:04.935" v="1067"/>
        <pc:sldMkLst>
          <pc:docMk/>
          <pc:sldMk cId="803443495" sldId="453"/>
        </pc:sldMkLst>
      </pc:sldChg>
      <pc:sldChg chg="add">
        <pc:chgData name="Michael D. Quach" userId="b32ef577-2860-48d5-aaf8-b28f61c92888" providerId="ADAL" clId="{084D8BB4-6EB8-4EE9-937D-297B0E953931}" dt="2023-11-20T01:12:07.225" v="1068"/>
        <pc:sldMkLst>
          <pc:docMk/>
          <pc:sldMk cId="1329836365" sldId="453"/>
        </pc:sldMkLst>
      </pc:sldChg>
      <pc:sldChg chg="add del">
        <pc:chgData name="Michael D. Quach" userId="b32ef577-2860-48d5-aaf8-b28f61c92888" providerId="ADAL" clId="{084D8BB4-6EB8-4EE9-937D-297B0E953931}" dt="2023-11-20T01:12:04.935" v="1067"/>
        <pc:sldMkLst>
          <pc:docMk/>
          <pc:sldMk cId="1483291223" sldId="454"/>
        </pc:sldMkLst>
      </pc:sldChg>
      <pc:sldChg chg="add">
        <pc:chgData name="Michael D. Quach" userId="b32ef577-2860-48d5-aaf8-b28f61c92888" providerId="ADAL" clId="{084D8BB4-6EB8-4EE9-937D-297B0E953931}" dt="2023-11-20T01:12:07.225" v="1068"/>
        <pc:sldMkLst>
          <pc:docMk/>
          <pc:sldMk cId="4043638345" sldId="454"/>
        </pc:sldMkLst>
      </pc:sldChg>
      <pc:sldChg chg="add del">
        <pc:chgData name="Michael D. Quach" userId="b32ef577-2860-48d5-aaf8-b28f61c92888" providerId="ADAL" clId="{084D8BB4-6EB8-4EE9-937D-297B0E953931}" dt="2023-11-20T01:12:04.935" v="1067"/>
        <pc:sldMkLst>
          <pc:docMk/>
          <pc:sldMk cId="490456771" sldId="455"/>
        </pc:sldMkLst>
      </pc:sldChg>
      <pc:sldChg chg="add">
        <pc:chgData name="Michael D. Quach" userId="b32ef577-2860-48d5-aaf8-b28f61c92888" providerId="ADAL" clId="{084D8BB4-6EB8-4EE9-937D-297B0E953931}" dt="2023-11-20T01:12:07.225" v="1068"/>
        <pc:sldMkLst>
          <pc:docMk/>
          <pc:sldMk cId="3167437112" sldId="455"/>
        </pc:sldMkLst>
      </pc:sldChg>
      <pc:sldChg chg="add">
        <pc:chgData name="Michael D. Quach" userId="b32ef577-2860-48d5-aaf8-b28f61c92888" providerId="ADAL" clId="{084D8BB4-6EB8-4EE9-937D-297B0E953931}" dt="2023-11-20T15:47:56.389" v="1074"/>
        <pc:sldMkLst>
          <pc:docMk/>
          <pc:sldMk cId="3176105123" sldId="456"/>
        </pc:sldMkLst>
      </pc:sldChg>
    </pc:docChg>
  </pc:docChgLst>
  <pc:docChgLst>
    <pc:chgData name="Alton Lo" userId="d8bb9404-0ac6-43a1-8183-a5c705fa0985" providerId="ADAL" clId="{786F99B2-CC81-4917-BC24-96432133BC0B}"/>
    <pc:docChg chg="addSld delSld modSld">
      <pc:chgData name="Alton Lo" userId="d8bb9404-0ac6-43a1-8183-a5c705fa0985" providerId="ADAL" clId="{786F99B2-CC81-4917-BC24-96432133BC0B}" dt="2023-11-20T23:53:22.589" v="1"/>
      <pc:docMkLst>
        <pc:docMk/>
      </pc:docMkLst>
      <pc:sldChg chg="add del">
        <pc:chgData name="Alton Lo" userId="d8bb9404-0ac6-43a1-8183-a5c705fa0985" providerId="ADAL" clId="{786F99B2-CC81-4917-BC24-96432133BC0B}" dt="2023-11-20T23:53:22.589" v="1"/>
        <pc:sldMkLst>
          <pc:docMk/>
          <pc:sldMk cId="2548280310" sldId="457"/>
        </pc:sldMkLst>
      </pc:sldChg>
    </pc:docChg>
  </pc:docChgLst>
  <pc:docChgLst>
    <pc:chgData name="Harold G. Hernandez" userId="fdd1cd2d-7110-44a0-a363-bfb1331fe230" providerId="ADAL" clId="{F43159DE-1F98-49D9-A8CD-7B4536E5533B}"/>
    <pc:docChg chg="modSld sldOrd">
      <pc:chgData name="Harold G. Hernandez" userId="fdd1cd2d-7110-44a0-a363-bfb1331fe230" providerId="ADAL" clId="{F43159DE-1F98-49D9-A8CD-7B4536E5533B}" dt="2024-01-30T00:53:00.634" v="1"/>
      <pc:docMkLst>
        <pc:docMk/>
      </pc:docMkLst>
      <pc:sldChg chg="ord">
        <pc:chgData name="Harold G. Hernandez" userId="fdd1cd2d-7110-44a0-a363-bfb1331fe230" providerId="ADAL" clId="{F43159DE-1F98-49D9-A8CD-7B4536E5533B}" dt="2024-01-30T00:53:00.634" v="1"/>
        <pc:sldMkLst>
          <pc:docMk/>
          <pc:sldMk cId="3796948566" sldId="303"/>
        </pc:sldMkLst>
      </pc:sldChg>
    </pc:docChg>
  </pc:docChgLst>
  <pc:docChgLst>
    <pc:chgData name="Rene J. Holmes" userId="S::rjholmes@cpp.edu::9d2a4ed2-6619-4951-b107-51043b71ef17" providerId="AD" clId="Web-{6AABCAA8-A178-F3FD-2C9F-6C114C9C9D81}"/>
    <pc:docChg chg="addSld delSld modSld">
      <pc:chgData name="Rene J. Holmes" userId="S::rjholmes@cpp.edu::9d2a4ed2-6619-4951-b107-51043b71ef17" providerId="AD" clId="Web-{6AABCAA8-A178-F3FD-2C9F-6C114C9C9D81}" dt="2023-11-21T00:06:24.848" v="117" actId="20577"/>
      <pc:docMkLst>
        <pc:docMk/>
      </pc:docMkLst>
      <pc:sldChg chg="add del">
        <pc:chgData name="Rene J. Holmes" userId="S::rjholmes@cpp.edu::9d2a4ed2-6619-4951-b107-51043b71ef17" providerId="AD" clId="Web-{6AABCAA8-A178-F3FD-2C9F-6C114C9C9D81}" dt="2023-11-21T00:03:04.851" v="13"/>
        <pc:sldMkLst>
          <pc:docMk/>
          <pc:sldMk cId="2871649340" sldId="457"/>
        </pc:sldMkLst>
      </pc:sldChg>
      <pc:sldChg chg="modSp add">
        <pc:chgData name="Rene J. Holmes" userId="S::rjholmes@cpp.edu::9d2a4ed2-6619-4951-b107-51043b71ef17" providerId="AD" clId="Web-{6AABCAA8-A178-F3FD-2C9F-6C114C9C9D81}" dt="2023-11-21T00:04:47.123" v="28" actId="14100"/>
        <pc:sldMkLst>
          <pc:docMk/>
          <pc:sldMk cId="3113571329" sldId="457"/>
        </pc:sldMkLst>
        <pc:spChg chg="mod">
          <ac:chgData name="Rene J. Holmes" userId="S::rjholmes@cpp.edu::9d2a4ed2-6619-4951-b107-51043b71ef17" providerId="AD" clId="Web-{6AABCAA8-A178-F3FD-2C9F-6C114C9C9D81}" dt="2023-11-21T00:04:47.123" v="28" actId="14100"/>
          <ac:spMkLst>
            <pc:docMk/>
            <pc:sldMk cId="3113571329" sldId="457"/>
            <ac:spMk id="6" creationId="{BA93E3E7-4671-089A-DC29-E55FBC06EB74}"/>
          </ac:spMkLst>
        </pc:spChg>
      </pc:sldChg>
      <pc:sldChg chg="add del">
        <pc:chgData name="Rene J. Holmes" userId="S::rjholmes@cpp.edu::9d2a4ed2-6619-4951-b107-51043b71ef17" providerId="AD" clId="Web-{6AABCAA8-A178-F3FD-2C9F-6C114C9C9D81}" dt="2023-11-21T00:03:04.851" v="12"/>
        <pc:sldMkLst>
          <pc:docMk/>
          <pc:sldMk cId="703397457" sldId="458"/>
        </pc:sldMkLst>
      </pc:sldChg>
      <pc:sldChg chg="modSp add">
        <pc:chgData name="Rene J. Holmes" userId="S::rjholmes@cpp.edu::9d2a4ed2-6619-4951-b107-51043b71ef17" providerId="AD" clId="Web-{6AABCAA8-A178-F3FD-2C9F-6C114C9C9D81}" dt="2023-11-21T00:06:24.848" v="117" actId="20577"/>
        <pc:sldMkLst>
          <pc:docMk/>
          <pc:sldMk cId="2628613460" sldId="458"/>
        </pc:sldMkLst>
        <pc:spChg chg="mod">
          <ac:chgData name="Rene J. Holmes" userId="S::rjholmes@cpp.edu::9d2a4ed2-6619-4951-b107-51043b71ef17" providerId="AD" clId="Web-{6AABCAA8-A178-F3FD-2C9F-6C114C9C9D81}" dt="2023-11-21T00:04:38.622" v="27" actId="14100"/>
          <ac:spMkLst>
            <pc:docMk/>
            <pc:sldMk cId="2628613460" sldId="458"/>
            <ac:spMk id="6" creationId="{BA93E3E7-4671-089A-DC29-E55FBC06EB74}"/>
          </ac:spMkLst>
        </pc:spChg>
        <pc:spChg chg="mod">
          <ac:chgData name="Rene J. Holmes" userId="S::rjholmes@cpp.edu::9d2a4ed2-6619-4951-b107-51043b71ef17" providerId="AD" clId="Web-{6AABCAA8-A178-F3FD-2C9F-6C114C9C9D81}" dt="2023-11-21T00:06:24.848" v="117" actId="20577"/>
          <ac:spMkLst>
            <pc:docMk/>
            <pc:sldMk cId="2628613460" sldId="458"/>
            <ac:spMk id="24" creationId="{C5B89A7D-370A-CE3C-C42A-8F0D70B83471}"/>
          </ac:spMkLst>
        </pc:spChg>
      </pc:sldChg>
      <pc:sldChg chg="add del">
        <pc:chgData name="Rene J. Holmes" userId="S::rjholmes@cpp.edu::9d2a4ed2-6619-4951-b107-51043b71ef17" providerId="AD" clId="Web-{6AABCAA8-A178-F3FD-2C9F-6C114C9C9D81}" dt="2023-11-21T00:03:04.835" v="11"/>
        <pc:sldMkLst>
          <pc:docMk/>
          <pc:sldMk cId="13061032" sldId="459"/>
        </pc:sldMkLst>
      </pc:sldChg>
      <pc:sldChg chg="modSp add">
        <pc:chgData name="Rene J. Holmes" userId="S::rjholmes@cpp.edu::9d2a4ed2-6619-4951-b107-51043b71ef17" providerId="AD" clId="Web-{6AABCAA8-A178-F3FD-2C9F-6C114C9C9D81}" dt="2023-11-21T00:04:27.169" v="26" actId="14100"/>
        <pc:sldMkLst>
          <pc:docMk/>
          <pc:sldMk cId="2663985156" sldId="459"/>
        </pc:sldMkLst>
        <pc:spChg chg="mod">
          <ac:chgData name="Rene J. Holmes" userId="S::rjholmes@cpp.edu::9d2a4ed2-6619-4951-b107-51043b71ef17" providerId="AD" clId="Web-{6AABCAA8-A178-F3FD-2C9F-6C114C9C9D81}" dt="2023-11-21T00:04:27.169" v="26" actId="14100"/>
          <ac:spMkLst>
            <pc:docMk/>
            <pc:sldMk cId="2663985156" sldId="459"/>
            <ac:spMk id="6" creationId="{BA93E3E7-4671-089A-DC29-E55FBC06EB74}"/>
          </ac:spMkLst>
        </pc:spChg>
      </pc:sldChg>
      <pc:sldChg chg="modSp add">
        <pc:chgData name="Rene J. Holmes" userId="S::rjholmes@cpp.edu::9d2a4ed2-6619-4951-b107-51043b71ef17" providerId="AD" clId="Web-{6AABCAA8-A178-F3FD-2C9F-6C114C9C9D81}" dt="2023-11-21T00:04:17.215" v="25" actId="14100"/>
        <pc:sldMkLst>
          <pc:docMk/>
          <pc:sldMk cId="3547973883" sldId="460"/>
        </pc:sldMkLst>
        <pc:spChg chg="mod">
          <ac:chgData name="Rene J. Holmes" userId="S::rjholmes@cpp.edu::9d2a4ed2-6619-4951-b107-51043b71ef17" providerId="AD" clId="Web-{6AABCAA8-A178-F3FD-2C9F-6C114C9C9D81}" dt="2023-11-21T00:04:17.215" v="25" actId="14100"/>
          <ac:spMkLst>
            <pc:docMk/>
            <pc:sldMk cId="3547973883" sldId="460"/>
            <ac:spMk id="6" creationId="{BA93E3E7-4671-089A-DC29-E55FBC06EB74}"/>
          </ac:spMkLst>
        </pc:spChg>
      </pc:sldChg>
      <pc:sldChg chg="add del">
        <pc:chgData name="Rene J. Holmes" userId="S::rjholmes@cpp.edu::9d2a4ed2-6619-4951-b107-51043b71ef17" providerId="AD" clId="Web-{6AABCAA8-A178-F3FD-2C9F-6C114C9C9D81}" dt="2023-11-21T00:03:04.835" v="10"/>
        <pc:sldMkLst>
          <pc:docMk/>
          <pc:sldMk cId="3736438349" sldId="460"/>
        </pc:sldMkLst>
      </pc:sldChg>
      <pc:sldChg chg="modSp add">
        <pc:chgData name="Rene J. Holmes" userId="S::rjholmes@cpp.edu::9d2a4ed2-6619-4951-b107-51043b71ef17" providerId="AD" clId="Web-{6AABCAA8-A178-F3FD-2C9F-6C114C9C9D81}" dt="2023-11-21T00:04:12.730" v="24" actId="14100"/>
        <pc:sldMkLst>
          <pc:docMk/>
          <pc:sldMk cId="777097378" sldId="461"/>
        </pc:sldMkLst>
        <pc:spChg chg="mod">
          <ac:chgData name="Rene J. Holmes" userId="S::rjholmes@cpp.edu::9d2a4ed2-6619-4951-b107-51043b71ef17" providerId="AD" clId="Web-{6AABCAA8-A178-F3FD-2C9F-6C114C9C9D81}" dt="2023-11-21T00:04:12.730" v="24" actId="14100"/>
          <ac:spMkLst>
            <pc:docMk/>
            <pc:sldMk cId="777097378" sldId="461"/>
            <ac:spMk id="6" creationId="{BA93E3E7-4671-089A-DC29-E55FBC06EB74}"/>
          </ac:spMkLst>
        </pc:spChg>
      </pc:sldChg>
      <pc:sldChg chg="add del">
        <pc:chgData name="Rene J. Holmes" userId="S::rjholmes@cpp.edu::9d2a4ed2-6619-4951-b107-51043b71ef17" providerId="AD" clId="Web-{6AABCAA8-A178-F3FD-2C9F-6C114C9C9D81}" dt="2023-11-21T00:03:04.820" v="9"/>
        <pc:sldMkLst>
          <pc:docMk/>
          <pc:sldMk cId="1367076138" sldId="461"/>
        </pc:sldMkLst>
      </pc:sldChg>
      <pc:sldChg chg="add del">
        <pc:chgData name="Rene J. Holmes" userId="S::rjholmes@cpp.edu::9d2a4ed2-6619-4951-b107-51043b71ef17" providerId="AD" clId="Web-{6AABCAA8-A178-F3FD-2C9F-6C114C9C9D81}" dt="2023-11-21T00:03:04.820" v="8"/>
        <pc:sldMkLst>
          <pc:docMk/>
          <pc:sldMk cId="2213335865" sldId="462"/>
        </pc:sldMkLst>
      </pc:sldChg>
      <pc:sldChg chg="modSp add">
        <pc:chgData name="Rene J. Holmes" userId="S::rjholmes@cpp.edu::9d2a4ed2-6619-4951-b107-51043b71ef17" providerId="AD" clId="Web-{6AABCAA8-A178-F3FD-2C9F-6C114C9C9D81}" dt="2023-11-21T00:04:08.917" v="23" actId="1076"/>
        <pc:sldMkLst>
          <pc:docMk/>
          <pc:sldMk cId="2755087266" sldId="462"/>
        </pc:sldMkLst>
        <pc:spChg chg="mod">
          <ac:chgData name="Rene J. Holmes" userId="S::rjholmes@cpp.edu::9d2a4ed2-6619-4951-b107-51043b71ef17" providerId="AD" clId="Web-{6AABCAA8-A178-F3FD-2C9F-6C114C9C9D81}" dt="2023-11-21T00:04:08.917" v="23" actId="1076"/>
          <ac:spMkLst>
            <pc:docMk/>
            <pc:sldMk cId="2755087266" sldId="462"/>
            <ac:spMk id="6" creationId="{BA93E3E7-4671-089A-DC29-E55FBC06EB74}"/>
          </ac:spMkLst>
        </pc:spChg>
      </pc:sldChg>
      <pc:sldChg chg="modSp add">
        <pc:chgData name="Rene J. Holmes" userId="S::rjholmes@cpp.edu::9d2a4ed2-6619-4951-b107-51043b71ef17" providerId="AD" clId="Web-{6AABCAA8-A178-F3FD-2C9F-6C114C9C9D81}" dt="2023-11-21T00:03:57.823" v="21" actId="14100"/>
        <pc:sldMkLst>
          <pc:docMk/>
          <pc:sldMk cId="3861338910" sldId="463"/>
        </pc:sldMkLst>
        <pc:spChg chg="mod">
          <ac:chgData name="Rene J. Holmes" userId="S::rjholmes@cpp.edu::9d2a4ed2-6619-4951-b107-51043b71ef17" providerId="AD" clId="Web-{6AABCAA8-A178-F3FD-2C9F-6C114C9C9D81}" dt="2023-11-21T00:03:57.823" v="21" actId="14100"/>
          <ac:spMkLst>
            <pc:docMk/>
            <pc:sldMk cId="3861338910" sldId="463"/>
            <ac:spMk id="6" creationId="{BA93E3E7-4671-089A-DC29-E55FBC06EB74}"/>
          </ac:spMkLst>
        </pc:spChg>
      </pc:sldChg>
      <pc:sldChg chg="add del">
        <pc:chgData name="Rene J. Holmes" userId="S::rjholmes@cpp.edu::9d2a4ed2-6619-4951-b107-51043b71ef17" providerId="AD" clId="Web-{6AABCAA8-A178-F3FD-2C9F-6C114C9C9D81}" dt="2023-11-21T00:03:04.820" v="7"/>
        <pc:sldMkLst>
          <pc:docMk/>
          <pc:sldMk cId="4059867966" sldId="463"/>
        </pc:sldMkLst>
      </pc:sldChg>
    </pc:docChg>
  </pc:docChgLst>
  <pc:docChgLst>
    <pc:chgData name="Eric R. Ruf" userId="S::erruf@cpp.edu::93a40060-7482-4e46-9fcb-4fb5649fd59c" providerId="AD" clId="Web-{8AB0A543-FC6F-C1FE-ADB2-24EA0D689CCC}"/>
    <pc:docChg chg="sldOrd">
      <pc:chgData name="Eric R. Ruf" userId="S::erruf@cpp.edu::93a40060-7482-4e46-9fcb-4fb5649fd59c" providerId="AD" clId="Web-{8AB0A543-FC6F-C1FE-ADB2-24EA0D689CCC}" dt="2023-10-30T20:40:58.043" v="1"/>
      <pc:docMkLst>
        <pc:docMk/>
      </pc:docMkLst>
      <pc:sldChg chg="ord">
        <pc:chgData name="Eric R. Ruf" userId="S::erruf@cpp.edu::93a40060-7482-4e46-9fcb-4fb5649fd59c" providerId="AD" clId="Web-{8AB0A543-FC6F-C1FE-ADB2-24EA0D689CCC}" dt="2023-10-30T20:40:58.043" v="1"/>
        <pc:sldMkLst>
          <pc:docMk/>
          <pc:sldMk cId="48888541" sldId="363"/>
        </pc:sldMkLst>
      </pc:sldChg>
    </pc:docChg>
  </pc:docChgLst>
  <pc:docChgLst>
    <pc:chgData name="Rene J. Holmes" userId="S::rjholmes@cpp.edu::9d2a4ed2-6619-4951-b107-51043b71ef17" providerId="AD" clId="Web-{79B2EFEB-165D-6C83-FCAD-CF0F6681E400}"/>
    <pc:docChg chg="addSld delSld">
      <pc:chgData name="Rene J. Holmes" userId="S::rjholmes@cpp.edu::9d2a4ed2-6619-4951-b107-51043b71ef17" providerId="AD" clId="Web-{79B2EFEB-165D-6C83-FCAD-CF0F6681E400}" dt="2023-10-17T01:59:23.856" v="1"/>
      <pc:docMkLst>
        <pc:docMk/>
      </pc:docMkLst>
      <pc:sldChg chg="new del">
        <pc:chgData name="Rene J. Holmes" userId="S::rjholmes@cpp.edu::9d2a4ed2-6619-4951-b107-51043b71ef17" providerId="AD" clId="Web-{79B2EFEB-165D-6C83-FCAD-CF0F6681E400}" dt="2023-10-17T01:59:23.856" v="1"/>
        <pc:sldMkLst>
          <pc:docMk/>
          <pc:sldMk cId="184566157" sldId="325"/>
        </pc:sldMkLst>
      </pc:sldChg>
    </pc:docChg>
  </pc:docChgLst>
  <pc:docChgLst>
    <pc:chgData name="Michael D. Quach" userId="b32ef577-2860-48d5-aaf8-b28f61c92888" providerId="ADAL" clId="{A3711CEC-3422-4CA9-B804-2A161B8D9304}"/>
    <pc:docChg chg="undo custSel addSld delSld modSld">
      <pc:chgData name="Michael D. Quach" userId="b32ef577-2860-48d5-aaf8-b28f61c92888" providerId="ADAL" clId="{A3711CEC-3422-4CA9-B804-2A161B8D9304}" dt="2023-10-23T19:25:04.298" v="124"/>
      <pc:docMkLst>
        <pc:docMk/>
      </pc:docMkLst>
      <pc:sldChg chg="modSp mod">
        <pc:chgData name="Michael D. Quach" userId="b32ef577-2860-48d5-aaf8-b28f61c92888" providerId="ADAL" clId="{A3711CEC-3422-4CA9-B804-2A161B8D9304}" dt="2023-10-12T14:47:40.129" v="20" actId="20577"/>
        <pc:sldMkLst>
          <pc:docMk/>
          <pc:sldMk cId="109857222" sldId="256"/>
        </pc:sldMkLst>
        <pc:spChg chg="mod">
          <ac:chgData name="Michael D. Quach" userId="b32ef577-2860-48d5-aaf8-b28f61c92888" providerId="ADAL" clId="{A3711CEC-3422-4CA9-B804-2A161B8D9304}" dt="2023-10-12T14:47:40.129" v="20" actId="20577"/>
          <ac:spMkLst>
            <pc:docMk/>
            <pc:sldMk cId="109857222" sldId="256"/>
            <ac:spMk id="2" creationId="{00000000-0000-0000-0000-000000000000}"/>
          </ac:spMkLst>
        </pc:spChg>
      </pc:sldChg>
      <pc:sldChg chg="addSp delSp modSp new mod modClrScheme chgLayout">
        <pc:chgData name="Michael D. Quach" userId="b32ef577-2860-48d5-aaf8-b28f61c92888" providerId="ADAL" clId="{A3711CEC-3422-4CA9-B804-2A161B8D9304}" dt="2023-10-12T14:48:58.310" v="49" actId="20577"/>
        <pc:sldMkLst>
          <pc:docMk/>
          <pc:sldMk cId="3627270329" sldId="257"/>
        </pc:sldMkLst>
        <pc:spChg chg="del mod ord">
          <ac:chgData name="Michael D. Quach" userId="b32ef577-2860-48d5-aaf8-b28f61c92888" providerId="ADAL" clId="{A3711CEC-3422-4CA9-B804-2A161B8D9304}" dt="2023-10-12T14:48:54.109" v="36" actId="700"/>
          <ac:spMkLst>
            <pc:docMk/>
            <pc:sldMk cId="3627270329" sldId="257"/>
            <ac:spMk id="2" creationId="{C0430A74-1F6E-44E2-3202-659641EA4100}"/>
          </ac:spMkLst>
        </pc:spChg>
        <pc:spChg chg="del mod ord">
          <ac:chgData name="Michael D. Quach" userId="b32ef577-2860-48d5-aaf8-b28f61c92888" providerId="ADAL" clId="{A3711CEC-3422-4CA9-B804-2A161B8D9304}" dt="2023-10-12T14:48:54.109" v="36" actId="700"/>
          <ac:spMkLst>
            <pc:docMk/>
            <pc:sldMk cId="3627270329" sldId="257"/>
            <ac:spMk id="3" creationId="{1B303450-F08D-92BC-B567-503B8B6DC1C9}"/>
          </ac:spMkLst>
        </pc:spChg>
        <pc:spChg chg="add mod ord">
          <ac:chgData name="Michael D. Quach" userId="b32ef577-2860-48d5-aaf8-b28f61c92888" providerId="ADAL" clId="{A3711CEC-3422-4CA9-B804-2A161B8D9304}" dt="2023-10-12T14:48:58.310" v="49" actId="20577"/>
          <ac:spMkLst>
            <pc:docMk/>
            <pc:sldMk cId="3627270329" sldId="257"/>
            <ac:spMk id="4" creationId="{6E370DD9-5505-7CBD-BA91-F387F503D62B}"/>
          </ac:spMkLst>
        </pc:spChg>
        <pc:spChg chg="add mod ord">
          <ac:chgData name="Michael D. Quach" userId="b32ef577-2860-48d5-aaf8-b28f61c92888" providerId="ADAL" clId="{A3711CEC-3422-4CA9-B804-2A161B8D9304}" dt="2023-10-12T14:48:54.109" v="36" actId="700"/>
          <ac:spMkLst>
            <pc:docMk/>
            <pc:sldMk cId="3627270329" sldId="257"/>
            <ac:spMk id="5" creationId="{0EEABA74-0B53-B285-1B66-B481731961E6}"/>
          </ac:spMkLst>
        </pc:spChg>
        <pc:spChg chg="add mod ord">
          <ac:chgData name="Michael D. Quach" userId="b32ef577-2860-48d5-aaf8-b28f61c92888" providerId="ADAL" clId="{A3711CEC-3422-4CA9-B804-2A161B8D9304}" dt="2023-10-12T14:48:54.109" v="36" actId="700"/>
          <ac:spMkLst>
            <pc:docMk/>
            <pc:sldMk cId="3627270329" sldId="257"/>
            <ac:spMk id="6" creationId="{3D92EEAE-0138-849B-F4FF-495F278BFCB9}"/>
          </ac:spMkLst>
        </pc:spChg>
      </pc:sldChg>
      <pc:sldChg chg="addSp delSp add del setBg delDesignElem">
        <pc:chgData name="Michael D. Quach" userId="b32ef577-2860-48d5-aaf8-b28f61c92888" providerId="ADAL" clId="{A3711CEC-3422-4CA9-B804-2A161B8D9304}" dt="2023-10-12T14:48:37.217" v="35"/>
        <pc:sldMkLst>
          <pc:docMk/>
          <pc:sldMk cId="2832259569" sldId="258"/>
        </pc:sldMkLst>
        <pc:spChg chg="add del">
          <ac:chgData name="Michael D. Quach" userId="b32ef577-2860-48d5-aaf8-b28f61c92888" providerId="ADAL" clId="{A3711CEC-3422-4CA9-B804-2A161B8D9304}" dt="2023-10-12T14:48:29.653" v="34"/>
          <ac:spMkLst>
            <pc:docMk/>
            <pc:sldMk cId="2832259569" sldId="258"/>
            <ac:spMk id="11" creationId="{14A69E81-40C1-4C29-85AB-788C974AEA35}"/>
          </ac:spMkLst>
        </pc:spChg>
        <pc:spChg chg="add del">
          <ac:chgData name="Michael D. Quach" userId="b32ef577-2860-48d5-aaf8-b28f61c92888" providerId="ADAL" clId="{A3711CEC-3422-4CA9-B804-2A161B8D9304}" dt="2023-10-12T14:48:29.653" v="34"/>
          <ac:spMkLst>
            <pc:docMk/>
            <pc:sldMk cId="2832259569" sldId="258"/>
            <ac:spMk id="13" creationId="{63354FDC-AD2B-4C53-819C-6ABAD42EA48A}"/>
          </ac:spMkLst>
        </pc:spChg>
        <pc:cxnChg chg="add del">
          <ac:chgData name="Michael D. Quach" userId="b32ef577-2860-48d5-aaf8-b28f61c92888" providerId="ADAL" clId="{A3711CEC-3422-4CA9-B804-2A161B8D9304}" dt="2023-10-12T14:48:29.653" v="34"/>
          <ac:cxnSpMkLst>
            <pc:docMk/>
            <pc:sldMk cId="2832259569" sldId="258"/>
            <ac:cxnSpMk id="9" creationId="{E68A34FC-388E-4048-A995-C05C6EA9757A}"/>
          </ac:cxnSpMkLst>
        </pc:cxnChg>
      </pc:sldChg>
      <pc:sldChg chg="addSp delSp add del setBg delDesignElem">
        <pc:chgData name="Michael D. Quach" userId="b32ef577-2860-48d5-aaf8-b28f61c92888" providerId="ADAL" clId="{A3711CEC-3422-4CA9-B804-2A161B8D9304}" dt="2023-10-12T14:48:37.217" v="35"/>
        <pc:sldMkLst>
          <pc:docMk/>
          <pc:sldMk cId="4234806885" sldId="259"/>
        </pc:sldMkLst>
        <pc:spChg chg="add del">
          <ac:chgData name="Michael D. Quach" userId="b32ef577-2860-48d5-aaf8-b28f61c92888" providerId="ADAL" clId="{A3711CEC-3422-4CA9-B804-2A161B8D9304}" dt="2023-10-12T14:48:29.653" v="34"/>
          <ac:spMkLst>
            <pc:docMk/>
            <pc:sldMk cId="4234806885" sldId="259"/>
            <ac:spMk id="4114" creationId="{52ABB703-2B0E-4C3B-B4A2-F3973548E561}"/>
          </ac:spMkLst>
        </pc:spChg>
        <pc:spChg chg="add del">
          <ac:chgData name="Michael D. Quach" userId="b32ef577-2860-48d5-aaf8-b28f61c92888" providerId="ADAL" clId="{A3711CEC-3422-4CA9-B804-2A161B8D9304}" dt="2023-10-12T14:48:29.653" v="34"/>
          <ac:spMkLst>
            <pc:docMk/>
            <pc:sldMk cId="4234806885" sldId="259"/>
            <ac:spMk id="4118" creationId="{E95DA498-D9A2-4DA9-B9DA-B3776E08CF7E}"/>
          </ac:spMkLst>
        </pc:spChg>
        <pc:spChg chg="add del">
          <ac:chgData name="Michael D. Quach" userId="b32ef577-2860-48d5-aaf8-b28f61c92888" providerId="ADAL" clId="{A3711CEC-3422-4CA9-B804-2A161B8D9304}" dt="2023-10-12T14:48:29.653" v="34"/>
          <ac:spMkLst>
            <pc:docMk/>
            <pc:sldMk cId="4234806885" sldId="259"/>
            <ac:spMk id="4120" creationId="{82A73093-4B9D-420D-B17E-52293703A1D4}"/>
          </ac:spMkLst>
        </pc:spChg>
        <pc:cxnChg chg="add del">
          <ac:chgData name="Michael D. Quach" userId="b32ef577-2860-48d5-aaf8-b28f61c92888" providerId="ADAL" clId="{A3711CEC-3422-4CA9-B804-2A161B8D9304}" dt="2023-10-12T14:48:29.653" v="34"/>
          <ac:cxnSpMkLst>
            <pc:docMk/>
            <pc:sldMk cId="4234806885" sldId="259"/>
            <ac:cxnSpMk id="4116" creationId="{9C21570E-E159-49A6-9891-FA397B7A92D3}"/>
          </ac:cxnSpMkLst>
        </pc:cxnChg>
      </pc:sldChg>
      <pc:sldChg chg="add del">
        <pc:chgData name="Michael D. Quach" userId="b32ef577-2860-48d5-aaf8-b28f61c92888" providerId="ADAL" clId="{A3711CEC-3422-4CA9-B804-2A161B8D9304}" dt="2023-10-12T14:48:37.217" v="35"/>
        <pc:sldMkLst>
          <pc:docMk/>
          <pc:sldMk cId="4059169458" sldId="264"/>
        </pc:sldMkLst>
      </pc:sldChg>
      <pc:sldChg chg="add del">
        <pc:chgData name="Michael D. Quach" userId="b32ef577-2860-48d5-aaf8-b28f61c92888" providerId="ADAL" clId="{A3711CEC-3422-4CA9-B804-2A161B8D9304}" dt="2023-10-12T14:48:37.217" v="35"/>
        <pc:sldMkLst>
          <pc:docMk/>
          <pc:sldMk cId="2133705930" sldId="267"/>
        </pc:sldMkLst>
      </pc:sldChg>
      <pc:sldChg chg="add del">
        <pc:chgData name="Michael D. Quach" userId="b32ef577-2860-48d5-aaf8-b28f61c92888" providerId="ADAL" clId="{A3711CEC-3422-4CA9-B804-2A161B8D9304}" dt="2023-10-12T14:48:37.217" v="35"/>
        <pc:sldMkLst>
          <pc:docMk/>
          <pc:sldMk cId="3344701123" sldId="268"/>
        </pc:sldMkLst>
      </pc:sldChg>
      <pc:sldChg chg="addSp delSp add del">
        <pc:chgData name="Michael D. Quach" userId="b32ef577-2860-48d5-aaf8-b28f61c92888" providerId="ADAL" clId="{A3711CEC-3422-4CA9-B804-2A161B8D9304}" dt="2023-10-20T22:34:47.587" v="73"/>
        <pc:sldMkLst>
          <pc:docMk/>
          <pc:sldMk cId="50276015" sldId="270"/>
        </pc:sldMkLst>
        <pc:picChg chg="add del">
          <ac:chgData name="Michael D. Quach" userId="b32ef577-2860-48d5-aaf8-b28f61c92888" providerId="ADAL" clId="{A3711CEC-3422-4CA9-B804-2A161B8D9304}" dt="2023-10-20T22:34:47.587" v="73"/>
          <ac:picMkLst>
            <pc:docMk/>
            <pc:sldMk cId="50276015" sldId="270"/>
            <ac:picMk id="5" creationId="{F687AEDD-D56F-71B2-0687-42F8B8D8BA04}"/>
          </ac:picMkLst>
        </pc:picChg>
      </pc:sldChg>
      <pc:sldChg chg="add del">
        <pc:chgData name="Michael D. Quach" userId="b32ef577-2860-48d5-aaf8-b28f61c92888" providerId="ADAL" clId="{A3711CEC-3422-4CA9-B804-2A161B8D9304}" dt="2023-10-12T14:48:37.217" v="35"/>
        <pc:sldMkLst>
          <pc:docMk/>
          <pc:sldMk cId="1549483927" sldId="274"/>
        </pc:sldMkLst>
      </pc:sldChg>
      <pc:sldChg chg="add del">
        <pc:chgData name="Michael D. Quach" userId="b32ef577-2860-48d5-aaf8-b28f61c92888" providerId="ADAL" clId="{A3711CEC-3422-4CA9-B804-2A161B8D9304}" dt="2023-10-12T14:48:37.217" v="35"/>
        <pc:sldMkLst>
          <pc:docMk/>
          <pc:sldMk cId="1943084767" sldId="277"/>
        </pc:sldMkLst>
      </pc:sldChg>
      <pc:sldChg chg="add del">
        <pc:chgData name="Michael D. Quach" userId="b32ef577-2860-48d5-aaf8-b28f61c92888" providerId="ADAL" clId="{A3711CEC-3422-4CA9-B804-2A161B8D9304}" dt="2023-10-12T14:48:37.217" v="35"/>
        <pc:sldMkLst>
          <pc:docMk/>
          <pc:sldMk cId="204499524" sldId="278"/>
        </pc:sldMkLst>
      </pc:sldChg>
      <pc:sldChg chg="add del">
        <pc:chgData name="Michael D. Quach" userId="b32ef577-2860-48d5-aaf8-b28f61c92888" providerId="ADAL" clId="{A3711CEC-3422-4CA9-B804-2A161B8D9304}" dt="2023-10-12T14:48:37.217" v="35"/>
        <pc:sldMkLst>
          <pc:docMk/>
          <pc:sldMk cId="827574410" sldId="285"/>
        </pc:sldMkLst>
      </pc:sldChg>
      <pc:sldChg chg="add del">
        <pc:chgData name="Michael D. Quach" userId="b32ef577-2860-48d5-aaf8-b28f61c92888" providerId="ADAL" clId="{A3711CEC-3422-4CA9-B804-2A161B8D9304}" dt="2023-10-12T14:48:37.217" v="35"/>
        <pc:sldMkLst>
          <pc:docMk/>
          <pc:sldMk cId="1645386243" sldId="287"/>
        </pc:sldMkLst>
      </pc:sldChg>
      <pc:sldChg chg="add del">
        <pc:chgData name="Michael D. Quach" userId="b32ef577-2860-48d5-aaf8-b28f61c92888" providerId="ADAL" clId="{A3711CEC-3422-4CA9-B804-2A161B8D9304}" dt="2023-10-16T01:56:18.690" v="68"/>
        <pc:sldMkLst>
          <pc:docMk/>
          <pc:sldMk cId="2816069696" sldId="290"/>
        </pc:sldMkLst>
      </pc:sldChg>
      <pc:sldChg chg="add del">
        <pc:chgData name="Michael D. Quach" userId="b32ef577-2860-48d5-aaf8-b28f61c92888" providerId="ADAL" clId="{A3711CEC-3422-4CA9-B804-2A161B8D9304}" dt="2023-10-12T14:48:37.217" v="35"/>
        <pc:sldMkLst>
          <pc:docMk/>
          <pc:sldMk cId="3609672129" sldId="300"/>
        </pc:sldMkLst>
      </pc:sldChg>
      <pc:sldChg chg="add del">
        <pc:chgData name="Michael D. Quach" userId="b32ef577-2860-48d5-aaf8-b28f61c92888" providerId="ADAL" clId="{A3711CEC-3422-4CA9-B804-2A161B8D9304}" dt="2023-10-12T14:48:37.217" v="35"/>
        <pc:sldMkLst>
          <pc:docMk/>
          <pc:sldMk cId="4019813289" sldId="301"/>
        </pc:sldMkLst>
      </pc:sldChg>
      <pc:sldChg chg="add del">
        <pc:chgData name="Michael D. Quach" userId="b32ef577-2860-48d5-aaf8-b28f61c92888" providerId="ADAL" clId="{A3711CEC-3422-4CA9-B804-2A161B8D9304}" dt="2023-10-12T14:48:37.217" v="35"/>
        <pc:sldMkLst>
          <pc:docMk/>
          <pc:sldMk cId="4050790004" sldId="302"/>
        </pc:sldMkLst>
      </pc:sldChg>
      <pc:sldChg chg="addSp delSp modSp add del mod setBg delDesignElem">
        <pc:chgData name="Michael D. Quach" userId="b32ef577-2860-48d5-aaf8-b28f61c92888" providerId="ADAL" clId="{A3711CEC-3422-4CA9-B804-2A161B8D9304}" dt="2023-10-12T14:48:37.217" v="35"/>
        <pc:sldMkLst>
          <pc:docMk/>
          <pc:sldMk cId="3796948566" sldId="303"/>
        </pc:sldMkLst>
        <pc:spChg chg="mod">
          <ac:chgData name="Michael D. Quach" userId="b32ef577-2860-48d5-aaf8-b28f61c92888" providerId="ADAL" clId="{A3711CEC-3422-4CA9-B804-2A161B8D9304}" dt="2023-10-12T14:48:29.653" v="34"/>
          <ac:spMkLst>
            <pc:docMk/>
            <pc:sldMk cId="3796948566" sldId="303"/>
            <ac:spMk id="27" creationId="{8824BF08-6E7B-3FA7-0DBF-C61A174BE64E}"/>
          </ac:spMkLst>
        </pc:spChg>
        <pc:spChg chg="add del">
          <ac:chgData name="Michael D. Quach" userId="b32ef577-2860-48d5-aaf8-b28f61c92888" providerId="ADAL" clId="{A3711CEC-3422-4CA9-B804-2A161B8D9304}" dt="2023-10-12T14:48:29.653" v="34"/>
          <ac:spMkLst>
            <pc:docMk/>
            <pc:sldMk cId="3796948566" sldId="303"/>
            <ac:spMk id="31" creationId="{0B789DD3-9D02-4B65-98A7-798D2F8168EB}"/>
          </ac:spMkLst>
        </pc:spChg>
        <pc:spChg chg="add del">
          <ac:chgData name="Michael D. Quach" userId="b32ef577-2860-48d5-aaf8-b28f61c92888" providerId="ADAL" clId="{A3711CEC-3422-4CA9-B804-2A161B8D9304}" dt="2023-10-12T14:48:29.653" v="34"/>
          <ac:spMkLst>
            <pc:docMk/>
            <pc:sldMk cId="3796948566" sldId="303"/>
            <ac:spMk id="35" creationId="{616C25DF-F9AA-4172-ABB0-B1D72859D48C}"/>
          </ac:spMkLst>
        </pc:spChg>
        <pc:spChg chg="add del">
          <ac:chgData name="Michael D. Quach" userId="b32ef577-2860-48d5-aaf8-b28f61c92888" providerId="ADAL" clId="{A3711CEC-3422-4CA9-B804-2A161B8D9304}" dt="2023-10-12T14:48:29.653" v="34"/>
          <ac:spMkLst>
            <pc:docMk/>
            <pc:sldMk cId="3796948566" sldId="303"/>
            <ac:spMk id="37" creationId="{629DFB77-4CB2-43BD-A496-DA7D128B4FFB}"/>
          </ac:spMkLst>
        </pc:spChg>
        <pc:cxnChg chg="add del">
          <ac:chgData name="Michael D. Quach" userId="b32ef577-2860-48d5-aaf8-b28f61c92888" providerId="ADAL" clId="{A3711CEC-3422-4CA9-B804-2A161B8D9304}" dt="2023-10-12T14:48:29.653" v="34"/>
          <ac:cxnSpMkLst>
            <pc:docMk/>
            <pc:sldMk cId="3796948566" sldId="303"/>
            <ac:cxnSpMk id="33" creationId="{C36004AF-2B2B-4BD7-90BF-D2B68B64D599}"/>
          </ac:cxnSpMkLst>
        </pc:cxnChg>
      </pc:sldChg>
      <pc:sldChg chg="addSp delSp add del setBg delDesignElem">
        <pc:chgData name="Michael D. Quach" userId="b32ef577-2860-48d5-aaf8-b28f61c92888" providerId="ADAL" clId="{A3711CEC-3422-4CA9-B804-2A161B8D9304}" dt="2023-10-12T14:48:37.217" v="35"/>
        <pc:sldMkLst>
          <pc:docMk/>
          <pc:sldMk cId="3316065191" sldId="304"/>
        </pc:sldMkLst>
        <pc:spChg chg="add del">
          <ac:chgData name="Michael D. Quach" userId="b32ef577-2860-48d5-aaf8-b28f61c92888" providerId="ADAL" clId="{A3711CEC-3422-4CA9-B804-2A161B8D9304}" dt="2023-10-12T14:48:29.653" v="34"/>
          <ac:spMkLst>
            <pc:docMk/>
            <pc:sldMk cId="3316065191" sldId="304"/>
            <ac:spMk id="34" creationId="{151FCA92-37FC-419D-880C-DEE030371675}"/>
          </ac:spMkLst>
        </pc:spChg>
        <pc:spChg chg="add del">
          <ac:chgData name="Michael D. Quach" userId="b32ef577-2860-48d5-aaf8-b28f61c92888" providerId="ADAL" clId="{A3711CEC-3422-4CA9-B804-2A161B8D9304}" dt="2023-10-12T14:48:29.653" v="34"/>
          <ac:spMkLst>
            <pc:docMk/>
            <pc:sldMk cId="3316065191" sldId="304"/>
            <ac:spMk id="36" creationId="{49F734FC-80ED-4400-9FB7-5800EE74AE4C}"/>
          </ac:spMkLst>
        </pc:spChg>
        <pc:spChg chg="add del">
          <ac:chgData name="Michael D. Quach" userId="b32ef577-2860-48d5-aaf8-b28f61c92888" providerId="ADAL" clId="{A3711CEC-3422-4CA9-B804-2A161B8D9304}" dt="2023-10-12T14:48:29.653" v="34"/>
          <ac:spMkLst>
            <pc:docMk/>
            <pc:sldMk cId="3316065191" sldId="304"/>
            <ac:spMk id="38" creationId="{F54C209B-0440-412E-BEBF-D8694B5A0A76}"/>
          </ac:spMkLst>
        </pc:spChg>
        <pc:spChg chg="add del">
          <ac:chgData name="Michael D. Quach" userId="b32ef577-2860-48d5-aaf8-b28f61c92888" providerId="ADAL" clId="{A3711CEC-3422-4CA9-B804-2A161B8D9304}" dt="2023-10-12T14:48:29.653" v="34"/>
          <ac:spMkLst>
            <pc:docMk/>
            <pc:sldMk cId="3316065191" sldId="304"/>
            <ac:spMk id="42" creationId="{FDA25563-C462-4DA6-BB84-8243A6C7DF68}"/>
          </ac:spMkLst>
        </pc:spChg>
        <pc:spChg chg="add del">
          <ac:chgData name="Michael D. Quach" userId="b32ef577-2860-48d5-aaf8-b28f61c92888" providerId="ADAL" clId="{A3711CEC-3422-4CA9-B804-2A161B8D9304}" dt="2023-10-12T14:48:29.653" v="34"/>
          <ac:spMkLst>
            <pc:docMk/>
            <pc:sldMk cId="3316065191" sldId="304"/>
            <ac:spMk id="44" creationId="{64044755-AC7C-421A-B935-8BA9A23F876E}"/>
          </ac:spMkLst>
        </pc:spChg>
        <pc:spChg chg="add del">
          <ac:chgData name="Michael D. Quach" userId="b32ef577-2860-48d5-aaf8-b28f61c92888" providerId="ADAL" clId="{A3711CEC-3422-4CA9-B804-2A161B8D9304}" dt="2023-10-12T14:48:29.653" v="34"/>
          <ac:spMkLst>
            <pc:docMk/>
            <pc:sldMk cId="3316065191" sldId="304"/>
            <ac:spMk id="46" creationId="{82225A9B-20AD-4869-96C9-770E8E704594}"/>
          </ac:spMkLst>
        </pc:spChg>
        <pc:spChg chg="add del">
          <ac:chgData name="Michael D. Quach" userId="b32ef577-2860-48d5-aaf8-b28f61c92888" providerId="ADAL" clId="{A3711CEC-3422-4CA9-B804-2A161B8D9304}" dt="2023-10-12T14:48:29.653" v="34"/>
          <ac:spMkLst>
            <pc:docMk/>
            <pc:sldMk cId="3316065191" sldId="304"/>
            <ac:spMk id="48" creationId="{514D5E4E-F019-44AF-AF49-8FBBFBBE6B18}"/>
          </ac:spMkLst>
        </pc:spChg>
        <pc:cxnChg chg="add del">
          <ac:chgData name="Michael D. Quach" userId="b32ef577-2860-48d5-aaf8-b28f61c92888" providerId="ADAL" clId="{A3711CEC-3422-4CA9-B804-2A161B8D9304}" dt="2023-10-12T14:48:29.653" v="34"/>
          <ac:cxnSpMkLst>
            <pc:docMk/>
            <pc:sldMk cId="3316065191" sldId="304"/>
            <ac:cxnSpMk id="40" creationId="{CBEEBACE-87BA-4CA1-BF49-0E9ABA508749}"/>
          </ac:cxnSpMkLst>
        </pc:cxnChg>
      </pc:sldChg>
      <pc:sldChg chg="modSp add del mod">
        <pc:chgData name="Michael D. Quach" userId="b32ef577-2860-48d5-aaf8-b28f61c92888" providerId="ADAL" clId="{A3711CEC-3422-4CA9-B804-2A161B8D9304}" dt="2023-10-20T22:35:40.380" v="81" actId="20577"/>
        <pc:sldMkLst>
          <pc:docMk/>
          <pc:sldMk cId="2929448364" sldId="306"/>
        </pc:sldMkLst>
        <pc:spChg chg="mod">
          <ac:chgData name="Michael D. Quach" userId="b32ef577-2860-48d5-aaf8-b28f61c92888" providerId="ADAL" clId="{A3711CEC-3422-4CA9-B804-2A161B8D9304}" dt="2023-10-20T22:35:40.380" v="81" actId="20577"/>
          <ac:spMkLst>
            <pc:docMk/>
            <pc:sldMk cId="2929448364" sldId="306"/>
            <ac:spMk id="205" creationId="{89161CE9-300A-BFA5-4977-24B07C46A1BF}"/>
          </ac:spMkLst>
        </pc:spChg>
      </pc:sldChg>
      <pc:sldChg chg="add del">
        <pc:chgData name="Michael D. Quach" userId="b32ef577-2860-48d5-aaf8-b28f61c92888" providerId="ADAL" clId="{A3711CEC-3422-4CA9-B804-2A161B8D9304}" dt="2023-10-20T22:34:50.444" v="74"/>
        <pc:sldMkLst>
          <pc:docMk/>
          <pc:sldMk cId="300108301" sldId="307"/>
        </pc:sldMkLst>
      </pc:sldChg>
      <pc:sldChg chg="add del">
        <pc:chgData name="Michael D. Quach" userId="b32ef577-2860-48d5-aaf8-b28f61c92888" providerId="ADAL" clId="{A3711CEC-3422-4CA9-B804-2A161B8D9304}" dt="2023-10-12T14:48:37.217" v="35"/>
        <pc:sldMkLst>
          <pc:docMk/>
          <pc:sldMk cId="3497361658" sldId="308"/>
        </pc:sldMkLst>
      </pc:sldChg>
      <pc:sldChg chg="modSp add del mod">
        <pc:chgData name="Michael D. Quach" userId="b32ef577-2860-48d5-aaf8-b28f61c92888" providerId="ADAL" clId="{A3711CEC-3422-4CA9-B804-2A161B8D9304}" dt="2023-10-12T14:48:37.217" v="35"/>
        <pc:sldMkLst>
          <pc:docMk/>
          <pc:sldMk cId="777330163" sldId="309"/>
        </pc:sldMkLst>
        <pc:spChg chg="mod">
          <ac:chgData name="Michael D. Quach" userId="b32ef577-2860-48d5-aaf8-b28f61c92888" providerId="ADAL" clId="{A3711CEC-3422-4CA9-B804-2A161B8D9304}" dt="2023-10-12T14:48:29.653" v="34"/>
          <ac:spMkLst>
            <pc:docMk/>
            <pc:sldMk cId="777330163" sldId="309"/>
            <ac:spMk id="3" creationId="{D156641E-3C26-3625-C018-A1ABB66B3232}"/>
          </ac:spMkLst>
        </pc:spChg>
      </pc:sldChg>
      <pc:sldChg chg="addSp delSp modSp add del mod setBg delDesignElem">
        <pc:chgData name="Michael D. Quach" userId="b32ef577-2860-48d5-aaf8-b28f61c92888" providerId="ADAL" clId="{A3711CEC-3422-4CA9-B804-2A161B8D9304}" dt="2023-10-12T14:48:37.217" v="35"/>
        <pc:sldMkLst>
          <pc:docMk/>
          <pc:sldMk cId="2855607923" sldId="310"/>
        </pc:sldMkLst>
        <pc:spChg chg="mod">
          <ac:chgData name="Michael D. Quach" userId="b32ef577-2860-48d5-aaf8-b28f61c92888" providerId="ADAL" clId="{A3711CEC-3422-4CA9-B804-2A161B8D9304}" dt="2023-10-12T14:48:29.653" v="34"/>
          <ac:spMkLst>
            <pc:docMk/>
            <pc:sldMk cId="2855607923" sldId="310"/>
            <ac:spMk id="3" creationId="{53C49BF1-8D22-BA84-9A90-B269C51FBC4B}"/>
          </ac:spMkLst>
        </pc:spChg>
        <pc:spChg chg="add del">
          <ac:chgData name="Michael D. Quach" userId="b32ef577-2860-48d5-aaf8-b28f61c92888" providerId="ADAL" clId="{A3711CEC-3422-4CA9-B804-2A161B8D9304}" dt="2023-10-12T14:48:29.653" v="34"/>
          <ac:spMkLst>
            <pc:docMk/>
            <pc:sldMk cId="2855607923" sldId="310"/>
            <ac:spMk id="3081" creationId="{552D83D0-1B9D-4034-A175-CA980152758C}"/>
          </ac:spMkLst>
        </pc:spChg>
        <pc:spChg chg="add del">
          <ac:chgData name="Michael D. Quach" userId="b32ef577-2860-48d5-aaf8-b28f61c92888" providerId="ADAL" clId="{A3711CEC-3422-4CA9-B804-2A161B8D9304}" dt="2023-10-12T14:48:29.653" v="34"/>
          <ac:spMkLst>
            <pc:docMk/>
            <pc:sldMk cId="2855607923" sldId="310"/>
            <ac:spMk id="3083" creationId="{5BB7A09E-9DB2-4EB4-9C14-D3E1C780A846}"/>
          </ac:spMkLst>
        </pc:spChg>
        <pc:spChg chg="add del">
          <ac:chgData name="Michael D. Quach" userId="b32ef577-2860-48d5-aaf8-b28f61c92888" providerId="ADAL" clId="{A3711CEC-3422-4CA9-B804-2A161B8D9304}" dt="2023-10-12T14:48:29.653" v="34"/>
          <ac:spMkLst>
            <pc:docMk/>
            <pc:sldMk cId="2855607923" sldId="310"/>
            <ac:spMk id="3085" creationId="{9406B87E-474F-4B1D-9DBA-587A2BC73B1D}"/>
          </ac:spMkLst>
        </pc:spChg>
        <pc:spChg chg="add del">
          <ac:chgData name="Michael D. Quach" userId="b32ef577-2860-48d5-aaf8-b28f61c92888" providerId="ADAL" clId="{A3711CEC-3422-4CA9-B804-2A161B8D9304}" dt="2023-10-12T14:48:29.653" v="34"/>
          <ac:spMkLst>
            <pc:docMk/>
            <pc:sldMk cId="2855607923" sldId="310"/>
            <ac:spMk id="3087" creationId="{D4A28900-D253-40FB-A828-B609002BDDDF}"/>
          </ac:spMkLst>
        </pc:spChg>
        <pc:spChg chg="add del">
          <ac:chgData name="Michael D. Quach" userId="b32ef577-2860-48d5-aaf8-b28f61c92888" providerId="ADAL" clId="{A3711CEC-3422-4CA9-B804-2A161B8D9304}" dt="2023-10-12T14:48:29.653" v="34"/>
          <ac:spMkLst>
            <pc:docMk/>
            <pc:sldMk cId="2855607923" sldId="310"/>
            <ac:spMk id="3091" creationId="{87C04326-2C03-4AAE-A2F7-FEA42A885B75}"/>
          </ac:spMkLst>
        </pc:spChg>
        <pc:spChg chg="add del">
          <ac:chgData name="Michael D. Quach" userId="b32ef577-2860-48d5-aaf8-b28f61c92888" providerId="ADAL" clId="{A3711CEC-3422-4CA9-B804-2A161B8D9304}" dt="2023-10-12T14:48:29.653" v="34"/>
          <ac:spMkLst>
            <pc:docMk/>
            <pc:sldMk cId="2855607923" sldId="310"/>
            <ac:spMk id="3093" creationId="{B4F95911-88F4-4A79-8333-3B1D7B05B022}"/>
          </ac:spMkLst>
        </pc:spChg>
        <pc:spChg chg="add del">
          <ac:chgData name="Michael D. Quach" userId="b32ef577-2860-48d5-aaf8-b28f61c92888" providerId="ADAL" clId="{A3711CEC-3422-4CA9-B804-2A161B8D9304}" dt="2023-10-12T14:48:29.653" v="34"/>
          <ac:spMkLst>
            <pc:docMk/>
            <pc:sldMk cId="2855607923" sldId="310"/>
            <ac:spMk id="3095" creationId="{D867116F-D0DD-42D4-87A4-71EB09943DC6}"/>
          </ac:spMkLst>
        </pc:spChg>
        <pc:spChg chg="add del">
          <ac:chgData name="Michael D. Quach" userId="b32ef577-2860-48d5-aaf8-b28f61c92888" providerId="ADAL" clId="{A3711CEC-3422-4CA9-B804-2A161B8D9304}" dt="2023-10-12T14:48:29.653" v="34"/>
          <ac:spMkLst>
            <pc:docMk/>
            <pc:sldMk cId="2855607923" sldId="310"/>
            <ac:spMk id="3097" creationId="{3C9268DF-A2DD-4DA6-8222-1319FF37C050}"/>
          </ac:spMkLst>
        </pc:spChg>
        <pc:cxnChg chg="add del">
          <ac:chgData name="Michael D. Quach" userId="b32ef577-2860-48d5-aaf8-b28f61c92888" providerId="ADAL" clId="{A3711CEC-3422-4CA9-B804-2A161B8D9304}" dt="2023-10-12T14:48:29.653" v="34"/>
          <ac:cxnSpMkLst>
            <pc:docMk/>
            <pc:sldMk cId="2855607923" sldId="310"/>
            <ac:cxnSpMk id="3089" creationId="{5525586A-EF27-4F5E-93D3-443559DBECD6}"/>
          </ac:cxnSpMkLst>
        </pc:cxnChg>
      </pc:sldChg>
      <pc:sldChg chg="addSp delSp modSp add del mod setBg delDesignElem">
        <pc:chgData name="Michael D. Quach" userId="b32ef577-2860-48d5-aaf8-b28f61c92888" providerId="ADAL" clId="{A3711CEC-3422-4CA9-B804-2A161B8D9304}" dt="2023-10-12T14:48:37.217" v="35"/>
        <pc:sldMkLst>
          <pc:docMk/>
          <pc:sldMk cId="1528686972" sldId="311"/>
        </pc:sldMkLst>
        <pc:spChg chg="mod">
          <ac:chgData name="Michael D. Quach" userId="b32ef577-2860-48d5-aaf8-b28f61c92888" providerId="ADAL" clId="{A3711CEC-3422-4CA9-B804-2A161B8D9304}" dt="2023-10-12T14:48:29.653" v="34"/>
          <ac:spMkLst>
            <pc:docMk/>
            <pc:sldMk cId="1528686972" sldId="311"/>
            <ac:spMk id="3" creationId="{2AADDAEB-777C-652D-0CFC-C6D68E6D21EA}"/>
          </ac:spMkLst>
        </pc:spChg>
        <pc:spChg chg="add del">
          <ac:chgData name="Michael D. Quach" userId="b32ef577-2860-48d5-aaf8-b28f61c92888" providerId="ADAL" clId="{A3711CEC-3422-4CA9-B804-2A161B8D9304}" dt="2023-10-12T14:48:29.653" v="34"/>
          <ac:spMkLst>
            <pc:docMk/>
            <pc:sldMk cId="1528686972" sldId="311"/>
            <ac:spMk id="4105" creationId="{4CFCD50F-4BF3-4733-BD42-5567080A7017}"/>
          </ac:spMkLst>
        </pc:spChg>
        <pc:spChg chg="add del">
          <ac:chgData name="Michael D. Quach" userId="b32ef577-2860-48d5-aaf8-b28f61c92888" providerId="ADAL" clId="{A3711CEC-3422-4CA9-B804-2A161B8D9304}" dt="2023-10-12T14:48:29.653" v="34"/>
          <ac:spMkLst>
            <pc:docMk/>
            <pc:sldMk cId="1528686972" sldId="311"/>
            <ac:spMk id="4107" creationId="{97C2466A-2320-4205-BDC2-056CD8BC2C53}"/>
          </ac:spMkLst>
        </pc:spChg>
        <pc:spChg chg="add del">
          <ac:chgData name="Michael D. Quach" userId="b32ef577-2860-48d5-aaf8-b28f61c92888" providerId="ADAL" clId="{A3711CEC-3422-4CA9-B804-2A161B8D9304}" dt="2023-10-12T14:48:29.653" v="34"/>
          <ac:spMkLst>
            <pc:docMk/>
            <pc:sldMk cId="1528686972" sldId="311"/>
            <ac:spMk id="4109" creationId="{C24F77B6-3AFC-4981-A39A-15994073E10F}"/>
          </ac:spMkLst>
        </pc:spChg>
        <pc:spChg chg="add del">
          <ac:chgData name="Michael D. Quach" userId="b32ef577-2860-48d5-aaf8-b28f61c92888" providerId="ADAL" clId="{A3711CEC-3422-4CA9-B804-2A161B8D9304}" dt="2023-10-12T14:48:29.653" v="34"/>
          <ac:spMkLst>
            <pc:docMk/>
            <pc:sldMk cId="1528686972" sldId="311"/>
            <ac:spMk id="4113" creationId="{B7D21A87-2874-4438-84BA-E02F7C632784}"/>
          </ac:spMkLst>
        </pc:spChg>
        <pc:spChg chg="add del">
          <ac:chgData name="Michael D. Quach" userId="b32ef577-2860-48d5-aaf8-b28f61c92888" providerId="ADAL" clId="{A3711CEC-3422-4CA9-B804-2A161B8D9304}" dt="2023-10-12T14:48:29.653" v="34"/>
          <ac:spMkLst>
            <pc:docMk/>
            <pc:sldMk cId="1528686972" sldId="311"/>
            <ac:spMk id="4115" creationId="{0B0A69F5-520C-404C-9614-071AAE13870F}"/>
          </ac:spMkLst>
        </pc:spChg>
        <pc:spChg chg="add del">
          <ac:chgData name="Michael D. Quach" userId="b32ef577-2860-48d5-aaf8-b28f61c92888" providerId="ADAL" clId="{A3711CEC-3422-4CA9-B804-2A161B8D9304}" dt="2023-10-12T14:48:29.653" v="34"/>
          <ac:spMkLst>
            <pc:docMk/>
            <pc:sldMk cId="1528686972" sldId="311"/>
            <ac:spMk id="4117" creationId="{54D683B1-E7B7-4AF5-8BF1-00757F13FBE1}"/>
          </ac:spMkLst>
        </pc:spChg>
        <pc:spChg chg="add del">
          <ac:chgData name="Michael D. Quach" userId="b32ef577-2860-48d5-aaf8-b28f61c92888" providerId="ADAL" clId="{A3711CEC-3422-4CA9-B804-2A161B8D9304}" dt="2023-10-12T14:48:29.653" v="34"/>
          <ac:spMkLst>
            <pc:docMk/>
            <pc:sldMk cId="1528686972" sldId="311"/>
            <ac:spMk id="4119" creationId="{7B07ECB0-AC96-4F4F-AB0C-44EA1353CE09}"/>
          </ac:spMkLst>
        </pc:spChg>
        <pc:cxnChg chg="add del">
          <ac:chgData name="Michael D. Quach" userId="b32ef577-2860-48d5-aaf8-b28f61c92888" providerId="ADAL" clId="{A3711CEC-3422-4CA9-B804-2A161B8D9304}" dt="2023-10-12T14:48:29.653" v="34"/>
          <ac:cxnSpMkLst>
            <pc:docMk/>
            <pc:sldMk cId="1528686972" sldId="311"/>
            <ac:cxnSpMk id="4111" creationId="{E622A300-A12E-4C3D-A574-71AFFA8F2B51}"/>
          </ac:cxnSpMkLst>
        </pc:cxnChg>
      </pc:sldChg>
      <pc:sldChg chg="add del">
        <pc:chgData name="Michael D. Quach" userId="b32ef577-2860-48d5-aaf8-b28f61c92888" providerId="ADAL" clId="{A3711CEC-3422-4CA9-B804-2A161B8D9304}" dt="2023-10-12T14:48:37.217" v="35"/>
        <pc:sldMkLst>
          <pc:docMk/>
          <pc:sldMk cId="4165666365" sldId="312"/>
        </pc:sldMkLst>
      </pc:sldChg>
      <pc:sldChg chg="add del">
        <pc:chgData name="Michael D. Quach" userId="b32ef577-2860-48d5-aaf8-b28f61c92888" providerId="ADAL" clId="{A3711CEC-3422-4CA9-B804-2A161B8D9304}" dt="2023-10-12T14:48:37.217" v="35"/>
        <pc:sldMkLst>
          <pc:docMk/>
          <pc:sldMk cId="3154462153" sldId="313"/>
        </pc:sldMkLst>
      </pc:sldChg>
      <pc:sldChg chg="add del">
        <pc:chgData name="Michael D. Quach" userId="b32ef577-2860-48d5-aaf8-b28f61c92888" providerId="ADAL" clId="{A3711CEC-3422-4CA9-B804-2A161B8D9304}" dt="2023-10-12T14:48:37.217" v="35"/>
        <pc:sldMkLst>
          <pc:docMk/>
          <pc:sldMk cId="3280705786" sldId="314"/>
        </pc:sldMkLst>
      </pc:sldChg>
      <pc:sldChg chg="del">
        <pc:chgData name="Michael D. Quach" userId="b32ef577-2860-48d5-aaf8-b28f61c92888" providerId="ADAL" clId="{A3711CEC-3422-4CA9-B804-2A161B8D9304}" dt="2023-10-23T15:05:43.437" v="99" actId="47"/>
        <pc:sldMkLst>
          <pc:docMk/>
          <pc:sldMk cId="1175158657" sldId="315"/>
        </pc:sldMkLst>
      </pc:sldChg>
      <pc:sldChg chg="del">
        <pc:chgData name="Michael D. Quach" userId="b32ef577-2860-48d5-aaf8-b28f61c92888" providerId="ADAL" clId="{A3711CEC-3422-4CA9-B804-2A161B8D9304}" dt="2023-10-23T15:05:43.437" v="99" actId="47"/>
        <pc:sldMkLst>
          <pc:docMk/>
          <pc:sldMk cId="26712509" sldId="316"/>
        </pc:sldMkLst>
      </pc:sldChg>
      <pc:sldChg chg="add">
        <pc:chgData name="Michael D. Quach" userId="b32ef577-2860-48d5-aaf8-b28f61c92888" providerId="ADAL" clId="{A3711CEC-3422-4CA9-B804-2A161B8D9304}" dt="2023-10-23T15:05:45.763" v="100"/>
        <pc:sldMkLst>
          <pc:docMk/>
          <pc:sldMk cId="1353270735" sldId="316"/>
        </pc:sldMkLst>
      </pc:sldChg>
      <pc:sldChg chg="modSp add mod">
        <pc:chgData name="Michael D. Quach" userId="b32ef577-2860-48d5-aaf8-b28f61c92888" providerId="ADAL" clId="{A3711CEC-3422-4CA9-B804-2A161B8D9304}" dt="2023-10-16T01:56:06.301" v="64" actId="20577"/>
        <pc:sldMkLst>
          <pc:docMk/>
          <pc:sldMk cId="2615068187" sldId="318"/>
        </pc:sldMkLst>
        <pc:spChg chg="mod">
          <ac:chgData name="Michael D. Quach" userId="b32ef577-2860-48d5-aaf8-b28f61c92888" providerId="ADAL" clId="{A3711CEC-3422-4CA9-B804-2A161B8D9304}" dt="2023-10-16T01:56:06.301" v="64" actId="20577"/>
          <ac:spMkLst>
            <pc:docMk/>
            <pc:sldMk cId="2615068187" sldId="318"/>
            <ac:spMk id="4" creationId="{6E370DD9-5505-7CBD-BA91-F387F503D62B}"/>
          </ac:spMkLst>
        </pc:spChg>
      </pc:sldChg>
      <pc:sldChg chg="new">
        <pc:chgData name="Michael D. Quach" userId="b32ef577-2860-48d5-aaf8-b28f61c92888" providerId="ADAL" clId="{A3711CEC-3422-4CA9-B804-2A161B8D9304}" dt="2023-10-16T01:56:08.388" v="65" actId="680"/>
        <pc:sldMkLst>
          <pc:docMk/>
          <pc:sldMk cId="3280492273" sldId="319"/>
        </pc:sldMkLst>
      </pc:sldChg>
      <pc:sldChg chg="add">
        <pc:chgData name="Michael D. Quach" userId="b32ef577-2860-48d5-aaf8-b28f61c92888" providerId="ADAL" clId="{A3711CEC-3422-4CA9-B804-2A161B8D9304}" dt="2023-10-16T01:56:18.690" v="68"/>
        <pc:sldMkLst>
          <pc:docMk/>
          <pc:sldMk cId="1239031283" sldId="320"/>
        </pc:sldMkLst>
      </pc:sldChg>
      <pc:sldChg chg="add del">
        <pc:chgData name="Michael D. Quach" userId="b32ef577-2860-48d5-aaf8-b28f61c92888" providerId="ADAL" clId="{A3711CEC-3422-4CA9-B804-2A161B8D9304}" dt="2023-10-16T01:56:15.525" v="67"/>
        <pc:sldMkLst>
          <pc:docMk/>
          <pc:sldMk cId="1601390133" sldId="320"/>
        </pc:sldMkLst>
      </pc:sldChg>
      <pc:sldChg chg="add del">
        <pc:chgData name="Michael D. Quach" userId="b32ef577-2860-48d5-aaf8-b28f61c92888" providerId="ADAL" clId="{A3711CEC-3422-4CA9-B804-2A161B8D9304}" dt="2023-10-16T01:56:15.525" v="67"/>
        <pc:sldMkLst>
          <pc:docMk/>
          <pc:sldMk cId="1700164592" sldId="321"/>
        </pc:sldMkLst>
      </pc:sldChg>
      <pc:sldChg chg="add">
        <pc:chgData name="Michael D. Quach" userId="b32ef577-2860-48d5-aaf8-b28f61c92888" providerId="ADAL" clId="{A3711CEC-3422-4CA9-B804-2A161B8D9304}" dt="2023-10-16T01:56:18.690" v="68"/>
        <pc:sldMkLst>
          <pc:docMk/>
          <pc:sldMk cId="2781919353" sldId="321"/>
        </pc:sldMkLst>
      </pc:sldChg>
      <pc:sldChg chg="add">
        <pc:chgData name="Michael D. Quach" userId="b32ef577-2860-48d5-aaf8-b28f61c92888" providerId="ADAL" clId="{A3711CEC-3422-4CA9-B804-2A161B8D9304}" dt="2023-10-16T01:56:26.102" v="69"/>
        <pc:sldMkLst>
          <pc:docMk/>
          <pc:sldMk cId="746808162" sldId="322"/>
        </pc:sldMkLst>
      </pc:sldChg>
      <pc:sldChg chg="add">
        <pc:chgData name="Michael D. Quach" userId="b32ef577-2860-48d5-aaf8-b28f61c92888" providerId="ADAL" clId="{A3711CEC-3422-4CA9-B804-2A161B8D9304}" dt="2023-10-16T01:56:35.957" v="70"/>
        <pc:sldMkLst>
          <pc:docMk/>
          <pc:sldMk cId="4237190094" sldId="323"/>
        </pc:sldMkLst>
      </pc:sldChg>
      <pc:sldChg chg="add">
        <pc:chgData name="Michael D. Quach" userId="b32ef577-2860-48d5-aaf8-b28f61c92888" providerId="ADAL" clId="{A3711CEC-3422-4CA9-B804-2A161B8D9304}" dt="2023-10-16T01:56:35.957" v="70"/>
        <pc:sldMkLst>
          <pc:docMk/>
          <pc:sldMk cId="3446548649" sldId="324"/>
        </pc:sldMkLst>
      </pc:sldChg>
      <pc:sldChg chg="add">
        <pc:chgData name="Michael D. Quach" userId="b32ef577-2860-48d5-aaf8-b28f61c92888" providerId="ADAL" clId="{A3711CEC-3422-4CA9-B804-2A161B8D9304}" dt="2023-10-23T15:05:08.931" v="98"/>
        <pc:sldMkLst>
          <pc:docMk/>
          <pc:sldMk cId="14647149" sldId="329"/>
        </pc:sldMkLst>
      </pc:sldChg>
      <pc:sldChg chg="add del">
        <pc:chgData name="Michael D. Quach" userId="b32ef577-2860-48d5-aaf8-b28f61c92888" providerId="ADAL" clId="{A3711CEC-3422-4CA9-B804-2A161B8D9304}" dt="2023-10-23T15:05:03.124" v="97"/>
        <pc:sldMkLst>
          <pc:docMk/>
          <pc:sldMk cId="433980506" sldId="329"/>
        </pc:sldMkLst>
      </pc:sldChg>
      <pc:sldChg chg="addSp delSp modSp new del mod modClrScheme chgLayout">
        <pc:chgData name="Michael D. Quach" userId="b32ef577-2860-48d5-aaf8-b28f61c92888" providerId="ADAL" clId="{A3711CEC-3422-4CA9-B804-2A161B8D9304}" dt="2023-10-23T15:05:00.707" v="95" actId="47"/>
        <pc:sldMkLst>
          <pc:docMk/>
          <pc:sldMk cId="1230600946" sldId="329"/>
        </pc:sldMkLst>
        <pc:spChg chg="del">
          <ac:chgData name="Michael D. Quach" userId="b32ef577-2860-48d5-aaf8-b28f61c92888" providerId="ADAL" clId="{A3711CEC-3422-4CA9-B804-2A161B8D9304}" dt="2023-10-22T03:27:18.486" v="83" actId="700"/>
          <ac:spMkLst>
            <pc:docMk/>
            <pc:sldMk cId="1230600946" sldId="329"/>
            <ac:spMk id="2" creationId="{A1CD29C2-B6A1-BFAA-95B4-9945664E44B6}"/>
          </ac:spMkLst>
        </pc:spChg>
        <pc:spChg chg="del">
          <ac:chgData name="Michael D. Quach" userId="b32ef577-2860-48d5-aaf8-b28f61c92888" providerId="ADAL" clId="{A3711CEC-3422-4CA9-B804-2A161B8D9304}" dt="2023-10-22T03:27:18.486" v="83" actId="700"/>
          <ac:spMkLst>
            <pc:docMk/>
            <pc:sldMk cId="1230600946" sldId="329"/>
            <ac:spMk id="3" creationId="{9E7F0BDE-8D9C-6FCA-D1F4-6382F84D9225}"/>
          </ac:spMkLst>
        </pc:spChg>
        <pc:spChg chg="mod ord">
          <ac:chgData name="Michael D. Quach" userId="b32ef577-2860-48d5-aaf8-b28f61c92888" providerId="ADAL" clId="{A3711CEC-3422-4CA9-B804-2A161B8D9304}" dt="2023-10-22T03:27:18.486" v="83" actId="700"/>
          <ac:spMkLst>
            <pc:docMk/>
            <pc:sldMk cId="1230600946" sldId="329"/>
            <ac:spMk id="4" creationId="{733076F3-AC08-5613-16E8-B7057E5ADB57}"/>
          </ac:spMkLst>
        </pc:spChg>
        <pc:spChg chg="add mod">
          <ac:chgData name="Michael D. Quach" userId="b32ef577-2860-48d5-aaf8-b28f61c92888" providerId="ADAL" clId="{A3711CEC-3422-4CA9-B804-2A161B8D9304}" dt="2023-10-22T03:27:46.315" v="94" actId="1076"/>
          <ac:spMkLst>
            <pc:docMk/>
            <pc:sldMk cId="1230600946" sldId="329"/>
            <ac:spMk id="5" creationId="{2C460DCF-B96D-A7B6-89D8-60243B0AAAF1}"/>
          </ac:spMkLst>
        </pc:spChg>
        <pc:spChg chg="add mod">
          <ac:chgData name="Michael D. Quach" userId="b32ef577-2860-48d5-aaf8-b28f61c92888" providerId="ADAL" clId="{A3711CEC-3422-4CA9-B804-2A161B8D9304}" dt="2023-10-22T03:27:42.879" v="91" actId="1076"/>
          <ac:spMkLst>
            <pc:docMk/>
            <pc:sldMk cId="1230600946" sldId="329"/>
            <ac:spMk id="6" creationId="{CE5C1880-6E0E-6336-C4E3-85B3A2E51BAD}"/>
          </ac:spMkLst>
        </pc:spChg>
      </pc:sldChg>
      <pc:sldChg chg="add del">
        <pc:chgData name="Michael D. Quach" userId="b32ef577-2860-48d5-aaf8-b28f61c92888" providerId="ADAL" clId="{A3711CEC-3422-4CA9-B804-2A161B8D9304}" dt="2023-10-23T15:05:08.931" v="98"/>
        <pc:sldMkLst>
          <pc:docMk/>
          <pc:sldMk cId="1292582119" sldId="330"/>
        </pc:sldMkLst>
      </pc:sldChg>
      <pc:sldChg chg="add del">
        <pc:chgData name="Michael D. Quach" userId="b32ef577-2860-48d5-aaf8-b28f61c92888" providerId="ADAL" clId="{A3711CEC-3422-4CA9-B804-2A161B8D9304}" dt="2023-10-23T15:05:08.931" v="98"/>
        <pc:sldMkLst>
          <pc:docMk/>
          <pc:sldMk cId="1716945786" sldId="331"/>
        </pc:sldMkLst>
      </pc:sldChg>
      <pc:sldChg chg="add del">
        <pc:chgData name="Michael D. Quach" userId="b32ef577-2860-48d5-aaf8-b28f61c92888" providerId="ADAL" clId="{A3711CEC-3422-4CA9-B804-2A161B8D9304}" dt="2023-10-23T15:05:08.931" v="98"/>
        <pc:sldMkLst>
          <pc:docMk/>
          <pc:sldMk cId="2485887445" sldId="332"/>
        </pc:sldMkLst>
      </pc:sldChg>
      <pc:sldChg chg="add del">
        <pc:chgData name="Michael D. Quach" userId="b32ef577-2860-48d5-aaf8-b28f61c92888" providerId="ADAL" clId="{A3711CEC-3422-4CA9-B804-2A161B8D9304}" dt="2023-10-23T15:05:08.931" v="98"/>
        <pc:sldMkLst>
          <pc:docMk/>
          <pc:sldMk cId="663787056" sldId="333"/>
        </pc:sldMkLst>
      </pc:sldChg>
      <pc:sldChg chg="add del">
        <pc:chgData name="Michael D. Quach" userId="b32ef577-2860-48d5-aaf8-b28f61c92888" providerId="ADAL" clId="{A3711CEC-3422-4CA9-B804-2A161B8D9304}" dt="2023-10-23T15:05:08.931" v="98"/>
        <pc:sldMkLst>
          <pc:docMk/>
          <pc:sldMk cId="4162317754" sldId="334"/>
        </pc:sldMkLst>
      </pc:sldChg>
      <pc:sldChg chg="add del">
        <pc:chgData name="Michael D. Quach" userId="b32ef577-2860-48d5-aaf8-b28f61c92888" providerId="ADAL" clId="{A3711CEC-3422-4CA9-B804-2A161B8D9304}" dt="2023-10-23T15:05:08.931" v="98"/>
        <pc:sldMkLst>
          <pc:docMk/>
          <pc:sldMk cId="3042712597" sldId="335"/>
        </pc:sldMkLst>
      </pc:sldChg>
      <pc:sldChg chg="add">
        <pc:chgData name="Michael D. Quach" userId="b32ef577-2860-48d5-aaf8-b28f61c92888" providerId="ADAL" clId="{A3711CEC-3422-4CA9-B804-2A161B8D9304}" dt="2023-10-23T15:05:54.594" v="101"/>
        <pc:sldMkLst>
          <pc:docMk/>
          <pc:sldMk cId="3058749937" sldId="336"/>
        </pc:sldMkLst>
      </pc:sldChg>
      <pc:sldChg chg="modSp add mod">
        <pc:chgData name="Michael D. Quach" userId="b32ef577-2860-48d5-aaf8-b28f61c92888" providerId="ADAL" clId="{A3711CEC-3422-4CA9-B804-2A161B8D9304}" dt="2023-10-23T19:24:46.920" v="123" actId="20577"/>
        <pc:sldMkLst>
          <pc:docMk/>
          <pc:sldMk cId="2752682457" sldId="337"/>
        </pc:sldMkLst>
        <pc:spChg chg="mod">
          <ac:chgData name="Michael D. Quach" userId="b32ef577-2860-48d5-aaf8-b28f61c92888" providerId="ADAL" clId="{A3711CEC-3422-4CA9-B804-2A161B8D9304}" dt="2023-10-23T19:24:46.920" v="123" actId="20577"/>
          <ac:spMkLst>
            <pc:docMk/>
            <pc:sldMk cId="2752682457" sldId="337"/>
            <ac:spMk id="4" creationId="{6E370DD9-5505-7CBD-BA91-F387F503D62B}"/>
          </ac:spMkLst>
        </pc:spChg>
      </pc:sldChg>
      <pc:sldChg chg="new del">
        <pc:chgData name="Michael D. Quach" userId="b32ef577-2860-48d5-aaf8-b28f61c92888" providerId="ADAL" clId="{A3711CEC-3422-4CA9-B804-2A161B8D9304}" dt="2023-10-23T19:24:33.369" v="103" actId="680"/>
        <pc:sldMkLst>
          <pc:docMk/>
          <pc:sldMk cId="3131409763" sldId="337"/>
        </pc:sldMkLst>
      </pc:sldChg>
      <pc:sldChg chg="add">
        <pc:chgData name="Michael D. Quach" userId="b32ef577-2860-48d5-aaf8-b28f61c92888" providerId="ADAL" clId="{A3711CEC-3422-4CA9-B804-2A161B8D9304}" dt="2023-10-23T19:25:04.298" v="124"/>
        <pc:sldMkLst>
          <pc:docMk/>
          <pc:sldMk cId="4235946972" sldId="338"/>
        </pc:sldMkLst>
      </pc:sldChg>
      <pc:sldChg chg="add">
        <pc:chgData name="Michael D. Quach" userId="b32ef577-2860-48d5-aaf8-b28f61c92888" providerId="ADAL" clId="{A3711CEC-3422-4CA9-B804-2A161B8D9304}" dt="2023-10-23T19:25:04.298" v="124"/>
        <pc:sldMkLst>
          <pc:docMk/>
          <pc:sldMk cId="615789636" sldId="339"/>
        </pc:sldMkLst>
      </pc:sldChg>
      <pc:sldChg chg="add">
        <pc:chgData name="Michael D. Quach" userId="b32ef577-2860-48d5-aaf8-b28f61c92888" providerId="ADAL" clId="{A3711CEC-3422-4CA9-B804-2A161B8D9304}" dt="2023-10-23T19:25:04.298" v="124"/>
        <pc:sldMkLst>
          <pc:docMk/>
          <pc:sldMk cId="1787691275" sldId="340"/>
        </pc:sldMkLst>
      </pc:sldChg>
      <pc:sldChg chg="add">
        <pc:chgData name="Michael D. Quach" userId="b32ef577-2860-48d5-aaf8-b28f61c92888" providerId="ADAL" clId="{A3711CEC-3422-4CA9-B804-2A161B8D9304}" dt="2023-10-23T19:25:04.298" v="124"/>
        <pc:sldMkLst>
          <pc:docMk/>
          <pc:sldMk cId="4077605081" sldId="341"/>
        </pc:sldMkLst>
      </pc:sldChg>
      <pc:sldChg chg="add">
        <pc:chgData name="Michael D. Quach" userId="b32ef577-2860-48d5-aaf8-b28f61c92888" providerId="ADAL" clId="{A3711CEC-3422-4CA9-B804-2A161B8D9304}" dt="2023-10-23T19:25:04.298" v="124"/>
        <pc:sldMkLst>
          <pc:docMk/>
          <pc:sldMk cId="3740043786" sldId="342"/>
        </pc:sldMkLst>
      </pc:sldChg>
      <pc:sldChg chg="add">
        <pc:chgData name="Michael D. Quach" userId="b32ef577-2860-48d5-aaf8-b28f61c92888" providerId="ADAL" clId="{A3711CEC-3422-4CA9-B804-2A161B8D9304}" dt="2023-10-23T19:25:04.298" v="124"/>
        <pc:sldMkLst>
          <pc:docMk/>
          <pc:sldMk cId="457856548" sldId="343"/>
        </pc:sldMkLst>
      </pc:sldChg>
      <pc:sldChg chg="add">
        <pc:chgData name="Michael D. Quach" userId="b32ef577-2860-48d5-aaf8-b28f61c92888" providerId="ADAL" clId="{A3711CEC-3422-4CA9-B804-2A161B8D9304}" dt="2023-10-23T19:25:04.298" v="124"/>
        <pc:sldMkLst>
          <pc:docMk/>
          <pc:sldMk cId="3634660180" sldId="344"/>
        </pc:sldMkLst>
      </pc:sldChg>
      <pc:sldChg chg="add">
        <pc:chgData name="Michael D. Quach" userId="b32ef577-2860-48d5-aaf8-b28f61c92888" providerId="ADAL" clId="{A3711CEC-3422-4CA9-B804-2A161B8D9304}" dt="2023-10-23T19:25:04.298" v="124"/>
        <pc:sldMkLst>
          <pc:docMk/>
          <pc:sldMk cId="1403195149" sldId="345"/>
        </pc:sldMkLst>
      </pc:sldChg>
      <pc:sldChg chg="add">
        <pc:chgData name="Michael D. Quach" userId="b32ef577-2860-48d5-aaf8-b28f61c92888" providerId="ADAL" clId="{A3711CEC-3422-4CA9-B804-2A161B8D9304}" dt="2023-10-23T19:25:04.298" v="124"/>
        <pc:sldMkLst>
          <pc:docMk/>
          <pc:sldMk cId="4231541342" sldId="346"/>
        </pc:sldMkLst>
      </pc:sldChg>
      <pc:sldChg chg="add">
        <pc:chgData name="Michael D. Quach" userId="b32ef577-2860-48d5-aaf8-b28f61c92888" providerId="ADAL" clId="{A3711CEC-3422-4CA9-B804-2A161B8D9304}" dt="2023-10-23T19:25:04.298" v="124"/>
        <pc:sldMkLst>
          <pc:docMk/>
          <pc:sldMk cId="2459228158" sldId="347"/>
        </pc:sldMkLst>
      </pc:sldChg>
    </pc:docChg>
  </pc:docChgLst>
  <pc:docChgLst>
    <pc:chgData name="Alejandro Wuence" userId="S::awuence@cpp.edu::11ff5bc5-295a-450d-bd9e-4985d42c9b26" providerId="AD" clId="Web-{AAB5AB10-56CD-48FE-38B7-07CD208789E1}"/>
    <pc:docChg chg="modSld">
      <pc:chgData name="Alejandro Wuence" userId="S::awuence@cpp.edu::11ff5bc5-295a-450d-bd9e-4985d42c9b26" providerId="AD" clId="Web-{AAB5AB10-56CD-48FE-38B7-07CD208789E1}" dt="2023-10-30T17:12:57.640" v="1" actId="1076"/>
      <pc:docMkLst>
        <pc:docMk/>
      </pc:docMkLst>
      <pc:sldChg chg="modSp">
        <pc:chgData name="Alejandro Wuence" userId="S::awuence@cpp.edu::11ff5bc5-295a-450d-bd9e-4985d42c9b26" providerId="AD" clId="Web-{AAB5AB10-56CD-48FE-38B7-07CD208789E1}" dt="2023-10-30T17:12:57.640" v="1" actId="1076"/>
        <pc:sldMkLst>
          <pc:docMk/>
          <pc:sldMk cId="2146059824" sldId="356"/>
        </pc:sldMkLst>
        <pc:spChg chg="mod">
          <ac:chgData name="Alejandro Wuence" userId="S::awuence@cpp.edu::11ff5bc5-295a-450d-bd9e-4985d42c9b26" providerId="AD" clId="Web-{AAB5AB10-56CD-48FE-38B7-07CD208789E1}" dt="2023-10-30T17:12:57.640" v="1" actId="1076"/>
          <ac:spMkLst>
            <pc:docMk/>
            <pc:sldMk cId="2146059824" sldId="356"/>
            <ac:spMk id="4" creationId="{592E9A97-FCD3-E3A9-E93C-40C45C53718B}"/>
          </ac:spMkLst>
        </pc:spChg>
      </pc:sldChg>
    </pc:docChg>
  </pc:docChgLst>
  <pc:docChgLst>
    <pc:chgData name="JD Morrissey" userId="8298e33c-8009-4848-9ab7-48e9ec50c72a" providerId="ADAL" clId="{EAD979EE-EB1C-4DA0-97C6-7B72E505E909}"/>
    <pc:docChg chg="undo custSel modSld">
      <pc:chgData name="JD Morrissey" userId="8298e33c-8009-4848-9ab7-48e9ec50c72a" providerId="ADAL" clId="{EAD979EE-EB1C-4DA0-97C6-7B72E505E909}" dt="2023-11-06T03:50:41.615" v="3" actId="1076"/>
      <pc:docMkLst>
        <pc:docMk/>
      </pc:docMkLst>
      <pc:sldChg chg="modSp mod">
        <pc:chgData name="JD Morrissey" userId="8298e33c-8009-4848-9ab7-48e9ec50c72a" providerId="ADAL" clId="{EAD979EE-EB1C-4DA0-97C6-7B72E505E909}" dt="2023-10-30T08:11:44.907" v="1" actId="1076"/>
        <pc:sldMkLst>
          <pc:docMk/>
          <pc:sldMk cId="1353270735" sldId="316"/>
        </pc:sldMkLst>
        <pc:spChg chg="mod">
          <ac:chgData name="JD Morrissey" userId="8298e33c-8009-4848-9ab7-48e9ec50c72a" providerId="ADAL" clId="{EAD979EE-EB1C-4DA0-97C6-7B72E505E909}" dt="2023-10-30T08:11:44.907" v="1" actId="1076"/>
          <ac:spMkLst>
            <pc:docMk/>
            <pc:sldMk cId="1353270735" sldId="316"/>
            <ac:spMk id="47" creationId="{7799142D-AFBD-04D9-7B02-B0725DBC425A}"/>
          </ac:spMkLst>
        </pc:spChg>
        <pc:spChg chg="mod">
          <ac:chgData name="JD Morrissey" userId="8298e33c-8009-4848-9ab7-48e9ec50c72a" providerId="ADAL" clId="{EAD979EE-EB1C-4DA0-97C6-7B72E505E909}" dt="2023-10-30T08:11:44.907" v="1" actId="1076"/>
          <ac:spMkLst>
            <pc:docMk/>
            <pc:sldMk cId="1353270735" sldId="316"/>
            <ac:spMk id="52" creationId="{6BDBB41D-4550-75D6-B2E8-CDAB2280F471}"/>
          </ac:spMkLst>
        </pc:spChg>
        <pc:spChg chg="mod">
          <ac:chgData name="JD Morrissey" userId="8298e33c-8009-4848-9ab7-48e9ec50c72a" providerId="ADAL" clId="{EAD979EE-EB1C-4DA0-97C6-7B72E505E909}" dt="2023-10-30T08:11:44.907" v="1" actId="1076"/>
          <ac:spMkLst>
            <pc:docMk/>
            <pc:sldMk cId="1353270735" sldId="316"/>
            <ac:spMk id="53" creationId="{1C62A430-5285-AB27-B295-ACC6ED79EB3C}"/>
          </ac:spMkLst>
        </pc:spChg>
        <pc:spChg chg="mod">
          <ac:chgData name="JD Morrissey" userId="8298e33c-8009-4848-9ab7-48e9ec50c72a" providerId="ADAL" clId="{EAD979EE-EB1C-4DA0-97C6-7B72E505E909}" dt="2023-10-30T08:11:44.907" v="1" actId="1076"/>
          <ac:spMkLst>
            <pc:docMk/>
            <pc:sldMk cId="1353270735" sldId="316"/>
            <ac:spMk id="54" creationId="{030EA2F6-4948-57A8-917C-2C5090AC309E}"/>
          </ac:spMkLst>
        </pc:spChg>
        <pc:spChg chg="mod">
          <ac:chgData name="JD Morrissey" userId="8298e33c-8009-4848-9ab7-48e9ec50c72a" providerId="ADAL" clId="{EAD979EE-EB1C-4DA0-97C6-7B72E505E909}" dt="2023-10-30T08:11:44.907" v="1" actId="1076"/>
          <ac:spMkLst>
            <pc:docMk/>
            <pc:sldMk cId="1353270735" sldId="316"/>
            <ac:spMk id="55" creationId="{FC94FCBE-217F-E345-1572-CDFE209212F8}"/>
          </ac:spMkLst>
        </pc:spChg>
        <pc:spChg chg="mod">
          <ac:chgData name="JD Morrissey" userId="8298e33c-8009-4848-9ab7-48e9ec50c72a" providerId="ADAL" clId="{EAD979EE-EB1C-4DA0-97C6-7B72E505E909}" dt="2023-10-30T08:11:44.907" v="1" actId="1076"/>
          <ac:spMkLst>
            <pc:docMk/>
            <pc:sldMk cId="1353270735" sldId="316"/>
            <ac:spMk id="65" creationId="{3BC84996-86DD-C744-803D-3A6AE03C3A07}"/>
          </ac:spMkLst>
        </pc:spChg>
        <pc:spChg chg="mod">
          <ac:chgData name="JD Morrissey" userId="8298e33c-8009-4848-9ab7-48e9ec50c72a" providerId="ADAL" clId="{EAD979EE-EB1C-4DA0-97C6-7B72E505E909}" dt="2023-10-30T08:11:44.907" v="1" actId="1076"/>
          <ac:spMkLst>
            <pc:docMk/>
            <pc:sldMk cId="1353270735" sldId="316"/>
            <ac:spMk id="66" creationId="{AA60491F-B317-29F6-D74F-FAF31D4D5EEA}"/>
          </ac:spMkLst>
        </pc:spChg>
        <pc:spChg chg="mod">
          <ac:chgData name="JD Morrissey" userId="8298e33c-8009-4848-9ab7-48e9ec50c72a" providerId="ADAL" clId="{EAD979EE-EB1C-4DA0-97C6-7B72E505E909}" dt="2023-10-30T08:11:44.907" v="1" actId="1076"/>
          <ac:spMkLst>
            <pc:docMk/>
            <pc:sldMk cId="1353270735" sldId="316"/>
            <ac:spMk id="69" creationId="{65D3E962-003E-7A9B-6B6B-2F0C65584F9B}"/>
          </ac:spMkLst>
        </pc:spChg>
        <pc:grpChg chg="mod">
          <ac:chgData name="JD Morrissey" userId="8298e33c-8009-4848-9ab7-48e9ec50c72a" providerId="ADAL" clId="{EAD979EE-EB1C-4DA0-97C6-7B72E505E909}" dt="2023-10-30T08:11:44.907" v="1" actId="1076"/>
          <ac:grpSpMkLst>
            <pc:docMk/>
            <pc:sldMk cId="1353270735" sldId="316"/>
            <ac:grpSpMk id="98" creationId="{8422E737-916B-1676-C88A-6FD3241056B3}"/>
          </ac:grpSpMkLst>
        </pc:grpChg>
        <pc:grpChg chg="mod">
          <ac:chgData name="JD Morrissey" userId="8298e33c-8009-4848-9ab7-48e9ec50c72a" providerId="ADAL" clId="{EAD979EE-EB1C-4DA0-97C6-7B72E505E909}" dt="2023-10-30T08:11:44.907" v="1" actId="1076"/>
          <ac:grpSpMkLst>
            <pc:docMk/>
            <pc:sldMk cId="1353270735" sldId="316"/>
            <ac:grpSpMk id="122" creationId="{4DEF3861-7E96-0F64-3F57-DD5DCCD195F9}"/>
          </ac:grpSpMkLst>
        </pc:grpChg>
        <pc:cxnChg chg="mod">
          <ac:chgData name="JD Morrissey" userId="8298e33c-8009-4848-9ab7-48e9ec50c72a" providerId="ADAL" clId="{EAD979EE-EB1C-4DA0-97C6-7B72E505E909}" dt="2023-10-30T08:11:44.907" v="1" actId="1076"/>
          <ac:cxnSpMkLst>
            <pc:docMk/>
            <pc:sldMk cId="1353270735" sldId="316"/>
            <ac:cxnSpMk id="39" creationId="{4A03BF1A-6719-DB0A-844B-63E3E24F9A74}"/>
          </ac:cxnSpMkLst>
        </pc:cxnChg>
        <pc:cxnChg chg="mod">
          <ac:chgData name="JD Morrissey" userId="8298e33c-8009-4848-9ab7-48e9ec50c72a" providerId="ADAL" clId="{EAD979EE-EB1C-4DA0-97C6-7B72E505E909}" dt="2023-10-30T08:11:44.907" v="1" actId="1076"/>
          <ac:cxnSpMkLst>
            <pc:docMk/>
            <pc:sldMk cId="1353270735" sldId="316"/>
            <ac:cxnSpMk id="43" creationId="{22280E3F-9ADD-D94A-9103-959311FFF429}"/>
          </ac:cxnSpMkLst>
        </pc:cxnChg>
      </pc:sldChg>
      <pc:sldChg chg="modSp mod">
        <pc:chgData name="JD Morrissey" userId="8298e33c-8009-4848-9ab7-48e9ec50c72a" providerId="ADAL" clId="{EAD979EE-EB1C-4DA0-97C6-7B72E505E909}" dt="2023-10-30T07:00:31.965" v="0" actId="1076"/>
        <pc:sldMkLst>
          <pc:docMk/>
          <pc:sldMk cId="1407410898" sldId="355"/>
        </pc:sldMkLst>
        <pc:picChg chg="mod">
          <ac:chgData name="JD Morrissey" userId="8298e33c-8009-4848-9ab7-48e9ec50c72a" providerId="ADAL" clId="{EAD979EE-EB1C-4DA0-97C6-7B72E505E909}" dt="2023-10-30T07:00:31.965" v="0" actId="1076"/>
          <ac:picMkLst>
            <pc:docMk/>
            <pc:sldMk cId="1407410898" sldId="355"/>
            <ac:picMk id="6" creationId="{3E11F4E3-DC9C-661A-0AE2-7C91A0967CD3}"/>
          </ac:picMkLst>
        </pc:picChg>
      </pc:sldChg>
      <pc:sldChg chg="modSp mod">
        <pc:chgData name="JD Morrissey" userId="8298e33c-8009-4848-9ab7-48e9ec50c72a" providerId="ADAL" clId="{EAD979EE-EB1C-4DA0-97C6-7B72E505E909}" dt="2023-11-06T03:50:41.615" v="3" actId="1076"/>
        <pc:sldMkLst>
          <pc:docMk/>
          <pc:sldMk cId="131718472" sldId="368"/>
        </pc:sldMkLst>
        <pc:picChg chg="mod">
          <ac:chgData name="JD Morrissey" userId="8298e33c-8009-4848-9ab7-48e9ec50c72a" providerId="ADAL" clId="{EAD979EE-EB1C-4DA0-97C6-7B72E505E909}" dt="2023-11-06T03:50:41.615" v="3" actId="1076"/>
          <ac:picMkLst>
            <pc:docMk/>
            <pc:sldMk cId="131718472" sldId="368"/>
            <ac:picMk id="5" creationId="{707AC98C-D5CD-9011-53BB-5ACD118AB37C}"/>
          </ac:picMkLst>
        </pc:picChg>
      </pc:sldChg>
    </pc:docChg>
  </pc:docChgLst>
  <pc:docChgLst>
    <pc:chgData name="Harold G. Hernandez" userId="S::hghernandez@cpp.edu::fdd1cd2d-7110-44a0-a363-bfb1331fe230" providerId="AD" clId="Web-{6F1A90EE-4158-493C-A687-4570AF762D37}"/>
    <pc:docChg chg="sldOrd">
      <pc:chgData name="Harold G. Hernandez" userId="S::hghernandez@cpp.edu::fdd1cd2d-7110-44a0-a363-bfb1331fe230" providerId="AD" clId="Web-{6F1A90EE-4158-493C-A687-4570AF762D37}" dt="2023-10-16T20:02:06.470" v="0"/>
      <pc:docMkLst>
        <pc:docMk/>
      </pc:docMkLst>
      <pc:sldChg chg="ord">
        <pc:chgData name="Harold G. Hernandez" userId="S::hghernandez@cpp.edu::fdd1cd2d-7110-44a0-a363-bfb1331fe230" providerId="AD" clId="Web-{6F1A90EE-4158-493C-A687-4570AF762D37}" dt="2023-10-16T20:02:06.470" v="0"/>
        <pc:sldMkLst>
          <pc:docMk/>
          <pc:sldMk cId="3316065191" sldId="304"/>
        </pc:sldMkLst>
      </pc:sldChg>
    </pc:docChg>
  </pc:docChgLst>
  <pc:docChgLst>
    <pc:chgData name="Francisco J. Sanudo" userId="c11a08e7-e9a1-4a4c-a538-f6d427d19212" providerId="ADAL" clId="{B4844050-B328-46AF-AF02-384BCBA3B621}"/>
    <pc:docChg chg="modSld">
      <pc:chgData name="Francisco J. Sanudo" userId="c11a08e7-e9a1-4a4c-a538-f6d427d19212" providerId="ADAL" clId="{B4844050-B328-46AF-AF02-384BCBA3B621}" dt="2023-10-30T15:09:10.263" v="46" actId="20577"/>
      <pc:docMkLst>
        <pc:docMk/>
      </pc:docMkLst>
      <pc:sldChg chg="modSp mod">
        <pc:chgData name="Francisco J. Sanudo" userId="c11a08e7-e9a1-4a4c-a538-f6d427d19212" providerId="ADAL" clId="{B4844050-B328-46AF-AF02-384BCBA3B621}" dt="2023-10-30T15:09:10.263" v="46" actId="20577"/>
        <pc:sldMkLst>
          <pc:docMk/>
          <pc:sldMk cId="2118617202" sldId="348"/>
        </pc:sldMkLst>
        <pc:spChg chg="mod">
          <ac:chgData name="Francisco J. Sanudo" userId="c11a08e7-e9a1-4a4c-a538-f6d427d19212" providerId="ADAL" clId="{B4844050-B328-46AF-AF02-384BCBA3B621}" dt="2023-10-30T15:09:10.263" v="46" actId="20577"/>
          <ac:spMkLst>
            <pc:docMk/>
            <pc:sldMk cId="2118617202" sldId="348"/>
            <ac:spMk id="3" creationId="{E053246D-8B44-AE2C-BFA5-213BA2DD6A47}"/>
          </ac:spMkLst>
        </pc:spChg>
        <pc:spChg chg="mod">
          <ac:chgData name="Francisco J. Sanudo" userId="c11a08e7-e9a1-4a4c-a538-f6d427d19212" providerId="ADAL" clId="{B4844050-B328-46AF-AF02-384BCBA3B621}" dt="2023-10-30T14:58:49.346" v="44" actId="14100"/>
          <ac:spMkLst>
            <pc:docMk/>
            <pc:sldMk cId="2118617202" sldId="348"/>
            <ac:spMk id="5" creationId="{46E1142E-5F22-DBAA-73AB-32A43D8B6B0B}"/>
          </ac:spMkLst>
        </pc:spChg>
      </pc:sldChg>
    </pc:docChg>
  </pc:docChgLst>
  <pc:docChgLst>
    <pc:chgData name="Eric R. Ruf" userId="S::erruf@cpp.edu::93a40060-7482-4e46-9fcb-4fb5649fd59c" providerId="AD" clId="Web-{95EA1FD2-1105-4DFD-6837-19C9E2933EA9}"/>
    <pc:docChg chg="sldOrd">
      <pc:chgData name="Eric R. Ruf" userId="S::erruf@cpp.edu::93a40060-7482-4e46-9fcb-4fb5649fd59c" providerId="AD" clId="Web-{95EA1FD2-1105-4DFD-6837-19C9E2933EA9}" dt="2023-10-22T23:31:40.996" v="0"/>
      <pc:docMkLst>
        <pc:docMk/>
      </pc:docMkLst>
      <pc:sldChg chg="ord">
        <pc:chgData name="Eric R. Ruf" userId="S::erruf@cpp.edu::93a40060-7482-4e46-9fcb-4fb5649fd59c" providerId="AD" clId="Web-{95EA1FD2-1105-4DFD-6837-19C9E2933EA9}" dt="2023-10-22T23:31:40.996" v="0"/>
        <pc:sldMkLst>
          <pc:docMk/>
          <pc:sldMk cId="3316065191" sldId="304"/>
        </pc:sldMkLst>
      </pc:sldChg>
    </pc:docChg>
  </pc:docChgLst>
  <pc:docChgLst>
    <pc:chgData name="Rene J. Holmes" userId="S::rjholmes@cpp.edu::9d2a4ed2-6619-4951-b107-51043b71ef17" providerId="AD" clId="Web-{49BD36C7-71EA-8095-0461-8F875D5457C9}"/>
    <pc:docChg chg="addSld delSld modSld addMainMaster modMainMaster">
      <pc:chgData name="Rene J. Holmes" userId="S::rjholmes@cpp.edu::9d2a4ed2-6619-4951-b107-51043b71ef17" providerId="AD" clId="Web-{49BD36C7-71EA-8095-0461-8F875D5457C9}" dt="2023-10-19T06:32:25.324" v="10"/>
      <pc:docMkLst>
        <pc:docMk/>
      </pc:docMkLst>
      <pc:sldChg chg="modSp">
        <pc:chgData name="Rene J. Holmes" userId="S::rjholmes@cpp.edu::9d2a4ed2-6619-4951-b107-51043b71ef17" providerId="AD" clId="Web-{49BD36C7-71EA-8095-0461-8F875D5457C9}" dt="2023-10-17T21:01:27.311" v="1" actId="14100"/>
        <pc:sldMkLst>
          <pc:docMk/>
          <pc:sldMk cId="300108301" sldId="307"/>
        </pc:sldMkLst>
        <pc:spChg chg="mod">
          <ac:chgData name="Rene J. Holmes" userId="S::rjholmes@cpp.edu::9d2a4ed2-6619-4951-b107-51043b71ef17" providerId="AD" clId="Web-{49BD36C7-71EA-8095-0461-8F875D5457C9}" dt="2023-10-17T21:01:27.311" v="1" actId="14100"/>
          <ac:spMkLst>
            <pc:docMk/>
            <pc:sldMk cId="300108301" sldId="307"/>
            <ac:spMk id="34" creationId="{CC4F880E-1DBE-DBAF-29FF-16528033E6BC}"/>
          </ac:spMkLst>
        </pc:spChg>
      </pc:sldChg>
      <pc:sldChg chg="add">
        <pc:chgData name="Rene J. Holmes" userId="S::rjholmes@cpp.edu::9d2a4ed2-6619-4951-b107-51043b71ef17" providerId="AD" clId="Web-{49BD36C7-71EA-8095-0461-8F875D5457C9}" dt="2023-10-19T06:29:35.914" v="4"/>
        <pc:sldMkLst>
          <pc:docMk/>
          <pc:sldMk cId="1660101911" sldId="325"/>
        </pc:sldMkLst>
      </pc:sldChg>
      <pc:sldChg chg="new del">
        <pc:chgData name="Rene J. Holmes" userId="S::rjholmes@cpp.edu::9d2a4ed2-6619-4951-b107-51043b71ef17" providerId="AD" clId="Web-{49BD36C7-71EA-8095-0461-8F875D5457C9}" dt="2023-10-19T06:29:05.101" v="3"/>
        <pc:sldMkLst>
          <pc:docMk/>
          <pc:sldMk cId="3491350360" sldId="325"/>
        </pc:sldMkLst>
      </pc:sldChg>
      <pc:sldChg chg="add">
        <pc:chgData name="Rene J. Holmes" userId="S::rjholmes@cpp.edu::9d2a4ed2-6619-4951-b107-51043b71ef17" providerId="AD" clId="Web-{49BD36C7-71EA-8095-0461-8F875D5457C9}" dt="2023-10-19T06:31:30.011" v="7"/>
        <pc:sldMkLst>
          <pc:docMk/>
          <pc:sldMk cId="1401748420" sldId="326"/>
        </pc:sldMkLst>
      </pc:sldChg>
      <pc:sldChg chg="add del">
        <pc:chgData name="Rene J. Holmes" userId="S::rjholmes@cpp.edu::9d2a4ed2-6619-4951-b107-51043b71ef17" providerId="AD" clId="Web-{49BD36C7-71EA-8095-0461-8F875D5457C9}" dt="2023-10-19T06:31:11.026" v="6"/>
        <pc:sldMkLst>
          <pc:docMk/>
          <pc:sldMk cId="2856738970" sldId="326"/>
        </pc:sldMkLst>
      </pc:sldChg>
      <pc:sldChg chg="modSp add">
        <pc:chgData name="Rene J. Holmes" userId="S::rjholmes@cpp.edu::9d2a4ed2-6619-4951-b107-51043b71ef17" providerId="AD" clId="Web-{49BD36C7-71EA-8095-0461-8F875D5457C9}" dt="2023-10-19T06:32:08.402" v="9" actId="14100"/>
        <pc:sldMkLst>
          <pc:docMk/>
          <pc:sldMk cId="1440929450" sldId="327"/>
        </pc:sldMkLst>
        <pc:spChg chg="mod">
          <ac:chgData name="Rene J. Holmes" userId="S::rjholmes@cpp.edu::9d2a4ed2-6619-4951-b107-51043b71ef17" providerId="AD" clId="Web-{49BD36C7-71EA-8095-0461-8F875D5457C9}" dt="2023-10-19T06:32:08.402" v="9" actId="14100"/>
          <ac:spMkLst>
            <pc:docMk/>
            <pc:sldMk cId="1440929450" sldId="327"/>
            <ac:spMk id="6" creationId="{BA93E3E7-4671-089A-DC29-E55FBC06EB74}"/>
          </ac:spMkLst>
        </pc:spChg>
      </pc:sldChg>
      <pc:sldChg chg="add">
        <pc:chgData name="Rene J. Holmes" userId="S::rjholmes@cpp.edu::9d2a4ed2-6619-4951-b107-51043b71ef17" providerId="AD" clId="Web-{49BD36C7-71EA-8095-0461-8F875D5457C9}" dt="2023-10-19T06:32:25.324" v="10"/>
        <pc:sldMkLst>
          <pc:docMk/>
          <pc:sldMk cId="2340717121" sldId="328"/>
        </pc:sldMkLst>
      </pc:sldChg>
      <pc:sldMasterChg chg="modSldLayout">
        <pc:chgData name="Rene J. Holmes" userId="S::rjholmes@cpp.edu::9d2a4ed2-6619-4951-b107-51043b71ef17" providerId="AD" clId="Web-{49BD36C7-71EA-8095-0461-8F875D5457C9}" dt="2023-10-19T06:29:35.914" v="4"/>
        <pc:sldMasterMkLst>
          <pc:docMk/>
          <pc:sldMasterMk cId="2460954070" sldId="2147483660"/>
        </pc:sldMasterMkLst>
        <pc:sldLayoutChg chg="replId">
          <pc:chgData name="Rene J. Holmes" userId="S::rjholmes@cpp.edu::9d2a4ed2-6619-4951-b107-51043b71ef17" providerId="AD" clId="Web-{49BD36C7-71EA-8095-0461-8F875D5457C9}" dt="2023-10-19T06:29:35.914" v="4"/>
          <pc:sldLayoutMkLst>
            <pc:docMk/>
            <pc:sldMasterMk cId="2460954070" sldId="2147483660"/>
            <pc:sldLayoutMk cId="3146388984" sldId="2147483684"/>
          </pc:sldLayoutMkLst>
        </pc:sldLayoutChg>
        <pc:sldLayoutChg chg="replId">
          <pc:chgData name="Rene J. Holmes" userId="S::rjholmes@cpp.edu::9d2a4ed2-6619-4951-b107-51043b71ef17" providerId="AD" clId="Web-{49BD36C7-71EA-8095-0461-8F875D5457C9}" dt="2023-10-19T06:29:35.914" v="4"/>
          <pc:sldLayoutMkLst>
            <pc:docMk/>
            <pc:sldMasterMk cId="2460954070" sldId="2147483660"/>
            <pc:sldLayoutMk cId="3210312558" sldId="2147483685"/>
          </pc:sldLayoutMkLst>
        </pc:sldLayoutChg>
        <pc:sldLayoutChg chg="replId">
          <pc:chgData name="Rene J. Holmes" userId="S::rjholmes@cpp.edu::9d2a4ed2-6619-4951-b107-51043b71ef17" providerId="AD" clId="Web-{49BD36C7-71EA-8095-0461-8F875D5457C9}" dt="2023-10-19T06:29:35.914" v="4"/>
          <pc:sldLayoutMkLst>
            <pc:docMk/>
            <pc:sldMasterMk cId="2460954070" sldId="2147483660"/>
            <pc:sldLayoutMk cId="3171841454" sldId="2147483686"/>
          </pc:sldLayoutMkLst>
        </pc:sldLayoutChg>
      </pc:sldMasterChg>
      <pc:sldMasterChg chg="add addSldLayout">
        <pc:chgData name="Rene J. Holmes" userId="S::rjholmes@cpp.edu::9d2a4ed2-6619-4951-b107-51043b71ef17" providerId="AD" clId="Web-{49BD36C7-71EA-8095-0461-8F875D5457C9}" dt="2023-10-19T06:29:35.914" v="4"/>
        <pc:sldMasterMkLst>
          <pc:docMk/>
          <pc:sldMasterMk cId="3523434818" sldId="2147483667"/>
        </pc:sldMasterMkLst>
        <pc:sldLayoutChg chg="add">
          <pc:chgData name="Rene J. Holmes" userId="S::rjholmes@cpp.edu::9d2a4ed2-6619-4951-b107-51043b71ef17" providerId="AD" clId="Web-{49BD36C7-71EA-8095-0461-8F875D5457C9}" dt="2023-10-19T06:29:35.914" v="4"/>
          <pc:sldLayoutMkLst>
            <pc:docMk/>
            <pc:sldMasterMk cId="3523434818" sldId="2147483667"/>
            <pc:sldLayoutMk cId="2202115977" sldId="2147483666"/>
          </pc:sldLayoutMkLst>
        </pc:sldLayoutChg>
        <pc:sldLayoutChg chg="add">
          <pc:chgData name="Rene J. Holmes" userId="S::rjholmes@cpp.edu::9d2a4ed2-6619-4951-b107-51043b71ef17" providerId="AD" clId="Web-{49BD36C7-71EA-8095-0461-8F875D5457C9}" dt="2023-10-19T06:29:35.914" v="4"/>
          <pc:sldLayoutMkLst>
            <pc:docMk/>
            <pc:sldMasterMk cId="3523434818" sldId="2147483667"/>
            <pc:sldLayoutMk cId="2868744597" sldId="214748366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https://livecsupomona-my.sharepoint.com/personal/mdquach_cpp_edu/Documents/ARO%204811L/Important%20Documents/Spreadsheets/EXC-massBudg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Euler</a:t>
            </a:r>
            <a:r>
              <a:rPr lang="en-US" baseline="0"/>
              <a:t> Angles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Roll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(All)'!$G$3:$G$33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(All)'!$J$3:$J$33</c:f>
              <c:numCache>
                <c:formatCode>General</c:formatCode>
                <c:ptCount val="31"/>
                <c:pt idx="0">
                  <c:v>0</c:v>
                </c:pt>
                <c:pt idx="1">
                  <c:v>0.812777071639877</c:v>
                </c:pt>
                <c:pt idx="2">
                  <c:v>3.251108286559508</c:v>
                </c:pt>
                <c:pt idx="3">
                  <c:v>7.3149936447588937</c:v>
                </c:pt>
                <c:pt idx="4">
                  <c:v>13.004433146238032</c:v>
                </c:pt>
                <c:pt idx="5">
                  <c:v>20.319426790996928</c:v>
                </c:pt>
                <c:pt idx="6">
                  <c:v>29.259974579035575</c:v>
                </c:pt>
                <c:pt idx="7">
                  <c:v>39.826076510353978</c:v>
                </c:pt>
                <c:pt idx="8">
                  <c:v>52.017732584952128</c:v>
                </c:pt>
                <c:pt idx="9">
                  <c:v>65.834942802830057</c:v>
                </c:pt>
                <c:pt idx="10">
                  <c:v>81.277707163987714</c:v>
                </c:pt>
                <c:pt idx="11">
                  <c:v>98.346025668425142</c:v>
                </c:pt>
                <c:pt idx="12">
                  <c:v>117.0398983161423</c:v>
                </c:pt>
                <c:pt idx="13">
                  <c:v>137.35932510713923</c:v>
                </c:pt>
                <c:pt idx="14">
                  <c:v>159.30430604141591</c:v>
                </c:pt>
                <c:pt idx="15">
                  <c:v>182.87484111897234</c:v>
                </c:pt>
                <c:pt idx="16">
                  <c:v>208.07093033980851</c:v>
                </c:pt>
                <c:pt idx="17">
                  <c:v>234.89257370392451</c:v>
                </c:pt>
                <c:pt idx="18">
                  <c:v>263.33977121132023</c:v>
                </c:pt>
                <c:pt idx="19">
                  <c:v>293.41252286199568</c:v>
                </c:pt>
                <c:pt idx="20">
                  <c:v>325.11082865595085</c:v>
                </c:pt>
                <c:pt idx="21">
                  <c:v>358.4346885931858</c:v>
                </c:pt>
                <c:pt idx="22">
                  <c:v>393.38410267370057</c:v>
                </c:pt>
                <c:pt idx="23">
                  <c:v>429.959070897495</c:v>
                </c:pt>
                <c:pt idx="24">
                  <c:v>468.1595932645692</c:v>
                </c:pt>
                <c:pt idx="25">
                  <c:v>507.98566977492322</c:v>
                </c:pt>
                <c:pt idx="26">
                  <c:v>549.43730042855691</c:v>
                </c:pt>
                <c:pt idx="27">
                  <c:v>592.51448522547048</c:v>
                </c:pt>
                <c:pt idx="28">
                  <c:v>637.21722416566365</c:v>
                </c:pt>
                <c:pt idx="29">
                  <c:v>683.54551724913665</c:v>
                </c:pt>
                <c:pt idx="30">
                  <c:v>731.49936447588937</c:v>
                </c:pt>
              </c:numCache>
            </c:numRef>
          </c:yVal>
          <c:smooth val="0"/>
          <c:extLst>
            <c:ext xmlns:c16="http://schemas.microsoft.com/office/drawing/2014/chart" uri="{C3380CC4-5D6E-409C-BE32-E72D297353CC}">
              <c16:uniqueId val="{00000000-C134-4991-9E4B-703D820D7478}"/>
            </c:ext>
          </c:extLst>
        </c:ser>
        <c:ser>
          <c:idx val="0"/>
          <c:order val="1"/>
          <c:tx>
            <c:v>Pitch</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(All)'!$Z$3:$Z$33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(All)'!$AC$3:$AC$33</c:f>
              <c:numCache>
                <c:formatCode>General</c:formatCode>
                <c:ptCount val="31"/>
                <c:pt idx="0">
                  <c:v>0</c:v>
                </c:pt>
                <c:pt idx="1">
                  <c:v>0.8</c:v>
                </c:pt>
                <c:pt idx="2">
                  <c:v>3.2</c:v>
                </c:pt>
                <c:pt idx="3">
                  <c:v>7.2</c:v>
                </c:pt>
                <c:pt idx="4">
                  <c:v>12.8</c:v>
                </c:pt>
                <c:pt idx="5">
                  <c:v>20</c:v>
                </c:pt>
                <c:pt idx="6">
                  <c:v>28.8</c:v>
                </c:pt>
                <c:pt idx="7">
                  <c:v>39.200000000000003</c:v>
                </c:pt>
                <c:pt idx="8">
                  <c:v>51.2</c:v>
                </c:pt>
                <c:pt idx="9">
                  <c:v>64.8</c:v>
                </c:pt>
                <c:pt idx="10">
                  <c:v>80</c:v>
                </c:pt>
                <c:pt idx="11">
                  <c:v>96.800000000000011</c:v>
                </c:pt>
                <c:pt idx="12">
                  <c:v>115.2</c:v>
                </c:pt>
                <c:pt idx="13">
                  <c:v>135.20000000000002</c:v>
                </c:pt>
                <c:pt idx="14">
                  <c:v>156.80000000000001</c:v>
                </c:pt>
                <c:pt idx="15">
                  <c:v>180.00000000000003</c:v>
                </c:pt>
                <c:pt idx="16">
                  <c:v>204.8</c:v>
                </c:pt>
                <c:pt idx="17">
                  <c:v>231.20000000000002</c:v>
                </c:pt>
                <c:pt idx="18">
                  <c:v>259.2</c:v>
                </c:pt>
                <c:pt idx="19">
                  <c:v>288.8</c:v>
                </c:pt>
                <c:pt idx="20">
                  <c:v>320</c:v>
                </c:pt>
                <c:pt idx="21">
                  <c:v>352.8</c:v>
                </c:pt>
                <c:pt idx="22">
                  <c:v>387.20000000000005</c:v>
                </c:pt>
                <c:pt idx="23">
                  <c:v>423.20000000000005</c:v>
                </c:pt>
                <c:pt idx="24">
                  <c:v>460.8</c:v>
                </c:pt>
                <c:pt idx="25">
                  <c:v>500.00000000000006</c:v>
                </c:pt>
                <c:pt idx="26">
                  <c:v>540.80000000000007</c:v>
                </c:pt>
                <c:pt idx="27">
                  <c:v>583.19999999999993</c:v>
                </c:pt>
                <c:pt idx="28">
                  <c:v>627.20000000000005</c:v>
                </c:pt>
                <c:pt idx="29">
                  <c:v>672.8</c:v>
                </c:pt>
                <c:pt idx="30">
                  <c:v>720.00000000000011</c:v>
                </c:pt>
              </c:numCache>
            </c:numRef>
          </c:yVal>
          <c:smooth val="0"/>
          <c:extLst>
            <c:ext xmlns:c16="http://schemas.microsoft.com/office/drawing/2014/chart" uri="{C3380CC4-5D6E-409C-BE32-E72D297353CC}">
              <c16:uniqueId val="{00000001-C134-4991-9E4B-703D820D7478}"/>
            </c:ext>
          </c:extLst>
        </c:ser>
        <c:ser>
          <c:idx val="1"/>
          <c:order val="2"/>
          <c:tx>
            <c:v>Yaw</c:v>
          </c:tx>
          <c:spPr>
            <a:ln w="19050" cap="rnd">
              <a:solidFill>
                <a:schemeClr val="accent2"/>
              </a:solidFill>
              <a:round/>
            </a:ln>
            <a:effectLst/>
          </c:spPr>
          <c:marker>
            <c:symbol val="star"/>
            <c:size val="5"/>
            <c:spPr>
              <a:solidFill>
                <a:schemeClr val="accent2"/>
              </a:solidFill>
              <a:ln w="9525">
                <a:solidFill>
                  <a:schemeClr val="accent2"/>
                </a:solidFill>
              </a:ln>
              <a:effectLst/>
            </c:spPr>
          </c:marker>
          <c:xVal>
            <c:numRef>
              <c:f>'[EXC-massBudgets.xlsx]ADCS (All)'!$AS$3:$AS$33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(All)'!$AV$3:$AV$33</c:f>
              <c:numCache>
                <c:formatCode>General</c:formatCode>
                <c:ptCount val="31"/>
                <c:pt idx="0">
                  <c:v>0</c:v>
                </c:pt>
                <c:pt idx="1">
                  <c:v>0.82080014539836865</c:v>
                </c:pt>
                <c:pt idx="2">
                  <c:v>3.2832005815934746</c:v>
                </c:pt>
                <c:pt idx="3">
                  <c:v>7.3872013085853183</c:v>
                </c:pt>
                <c:pt idx="4">
                  <c:v>13.132802326373898</c:v>
                </c:pt>
                <c:pt idx="5">
                  <c:v>20.520003634959217</c:v>
                </c:pt>
                <c:pt idx="6">
                  <c:v>29.548805234341273</c:v>
                </c:pt>
                <c:pt idx="7">
                  <c:v>40.219207124520068</c:v>
                </c:pt>
                <c:pt idx="8">
                  <c:v>52.531209305495594</c:v>
                </c:pt>
                <c:pt idx="9">
                  <c:v>66.484811777267865</c:v>
                </c:pt>
                <c:pt idx="10">
                  <c:v>82.080014539836867</c:v>
                </c:pt>
                <c:pt idx="11">
                  <c:v>99.316817593202629</c:v>
                </c:pt>
                <c:pt idx="12">
                  <c:v>118.19522093736509</c:v>
                </c:pt>
                <c:pt idx="13">
                  <c:v>138.71522457232433</c:v>
                </c:pt>
                <c:pt idx="14">
                  <c:v>160.87682849808027</c:v>
                </c:pt>
                <c:pt idx="15">
                  <c:v>184.68003271463297</c:v>
                </c:pt>
                <c:pt idx="16">
                  <c:v>210.12483722198238</c:v>
                </c:pt>
                <c:pt idx="17">
                  <c:v>237.21124202012857</c:v>
                </c:pt>
                <c:pt idx="18">
                  <c:v>265.93924710907146</c:v>
                </c:pt>
                <c:pt idx="19">
                  <c:v>296.30885248881111</c:v>
                </c:pt>
                <c:pt idx="20">
                  <c:v>328.32005815934747</c:v>
                </c:pt>
                <c:pt idx="21">
                  <c:v>361.97286412068064</c:v>
                </c:pt>
                <c:pt idx="22">
                  <c:v>397.26727037281051</c:v>
                </c:pt>
                <c:pt idx="23">
                  <c:v>434.20327691573709</c:v>
                </c:pt>
                <c:pt idx="24">
                  <c:v>472.78088374946037</c:v>
                </c:pt>
                <c:pt idx="25">
                  <c:v>513.00009087398041</c:v>
                </c:pt>
                <c:pt idx="26">
                  <c:v>554.86089828929732</c:v>
                </c:pt>
                <c:pt idx="27">
                  <c:v>598.36330599541088</c:v>
                </c:pt>
                <c:pt idx="28">
                  <c:v>643.50731399232109</c:v>
                </c:pt>
                <c:pt idx="29">
                  <c:v>690.29292228002805</c:v>
                </c:pt>
                <c:pt idx="30">
                  <c:v>738.72013085853189</c:v>
                </c:pt>
              </c:numCache>
            </c:numRef>
          </c:yVal>
          <c:smooth val="0"/>
          <c:extLst>
            <c:ext xmlns:c16="http://schemas.microsoft.com/office/drawing/2014/chart" uri="{C3380CC4-5D6E-409C-BE32-E72D297353CC}">
              <c16:uniqueId val="{00000002-C134-4991-9E4B-703D820D7478}"/>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Angles</a:t>
                </a:r>
                <a:r>
                  <a:rPr lang="en-US" baseline="0"/>
                  <a:t> (deg)</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Propellant Mass Consumed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Mass (X)</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(SC)'!$G$3:$G$34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(SC)'!$N$3:$N$33</c:f>
              <c:numCache>
                <c:formatCode>General</c:formatCode>
                <c:ptCount val="31"/>
                <c:pt idx="0">
                  <c:v>0</c:v>
                </c:pt>
                <c:pt idx="1">
                  <c:v>4.2037564031222416E-3</c:v>
                </c:pt>
                <c:pt idx="2">
                  <c:v>8.4075128062444833E-3</c:v>
                </c:pt>
                <c:pt idx="3">
                  <c:v>1.2611269209366723E-2</c:v>
                </c:pt>
                <c:pt idx="4">
                  <c:v>1.6815025612488967E-2</c:v>
                </c:pt>
                <c:pt idx="5">
                  <c:v>2.101878201561121E-2</c:v>
                </c:pt>
                <c:pt idx="6">
                  <c:v>2.5222538418733446E-2</c:v>
                </c:pt>
                <c:pt idx="7">
                  <c:v>2.9426294821855693E-2</c:v>
                </c:pt>
                <c:pt idx="8">
                  <c:v>3.3630051224977933E-2</c:v>
                </c:pt>
                <c:pt idx="9">
                  <c:v>3.7833807628100173E-2</c:v>
                </c:pt>
                <c:pt idx="10">
                  <c:v>4.203756403122242E-2</c:v>
                </c:pt>
                <c:pt idx="11">
                  <c:v>4.624132043434466E-2</c:v>
                </c:pt>
                <c:pt idx="12">
                  <c:v>5.0445076837466893E-2</c:v>
                </c:pt>
                <c:pt idx="13">
                  <c:v>5.4648833240589147E-2</c:v>
                </c:pt>
                <c:pt idx="14">
                  <c:v>5.8852589643711387E-2</c:v>
                </c:pt>
                <c:pt idx="15">
                  <c:v>6.305634604683362E-2</c:v>
                </c:pt>
                <c:pt idx="16">
                  <c:v>6.7260102449955866E-2</c:v>
                </c:pt>
                <c:pt idx="17">
                  <c:v>7.1463858853078113E-2</c:v>
                </c:pt>
                <c:pt idx="18">
                  <c:v>7.5667615256200346E-2</c:v>
                </c:pt>
                <c:pt idx="19">
                  <c:v>7.9871371659322593E-2</c:v>
                </c:pt>
                <c:pt idx="20">
                  <c:v>8.407512806244484E-2</c:v>
                </c:pt>
                <c:pt idx="21">
                  <c:v>8.8278884465567073E-2</c:v>
                </c:pt>
                <c:pt idx="22">
                  <c:v>9.248264086868932E-2</c:v>
                </c:pt>
                <c:pt idx="23">
                  <c:v>9.6686397271811553E-2</c:v>
                </c:pt>
                <c:pt idx="24">
                  <c:v>0.10089015367493379</c:v>
                </c:pt>
                <c:pt idx="25">
                  <c:v>0.10509391007805605</c:v>
                </c:pt>
                <c:pt idx="26">
                  <c:v>0.10929766648117829</c:v>
                </c:pt>
                <c:pt idx="27">
                  <c:v>0.11350142288430051</c:v>
                </c:pt>
                <c:pt idx="28">
                  <c:v>0.11770517928742277</c:v>
                </c:pt>
                <c:pt idx="29">
                  <c:v>0.12190893569054502</c:v>
                </c:pt>
                <c:pt idx="30">
                  <c:v>0.12611269209366724</c:v>
                </c:pt>
              </c:numCache>
            </c:numRef>
          </c:yVal>
          <c:smooth val="0"/>
          <c:extLst>
            <c:ext xmlns:c16="http://schemas.microsoft.com/office/drawing/2014/chart" uri="{C3380CC4-5D6E-409C-BE32-E72D297353CC}">
              <c16:uniqueId val="{00000000-D9FE-4903-ACEA-DFAB13639556}"/>
            </c:ext>
          </c:extLst>
        </c:ser>
        <c:ser>
          <c:idx val="0"/>
          <c:order val="1"/>
          <c:tx>
            <c:v>Mass (Y)</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(SC)'!$Z$3:$Z$33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(SC)'!$AG$3:$AG$33</c:f>
              <c:numCache>
                <c:formatCode>General</c:formatCode>
                <c:ptCount val="31"/>
                <c:pt idx="0">
                  <c:v>0</c:v>
                </c:pt>
                <c:pt idx="1">
                  <c:v>4.2037564031222416E-3</c:v>
                </c:pt>
                <c:pt idx="2">
                  <c:v>8.4075128062444833E-3</c:v>
                </c:pt>
                <c:pt idx="3">
                  <c:v>1.2611269209366723E-2</c:v>
                </c:pt>
                <c:pt idx="4">
                  <c:v>1.6815025612488967E-2</c:v>
                </c:pt>
                <c:pt idx="5">
                  <c:v>2.101878201561121E-2</c:v>
                </c:pt>
                <c:pt idx="6">
                  <c:v>2.5222538418733446E-2</c:v>
                </c:pt>
                <c:pt idx="7">
                  <c:v>2.9426294821855693E-2</c:v>
                </c:pt>
                <c:pt idx="8">
                  <c:v>3.3630051224977933E-2</c:v>
                </c:pt>
                <c:pt idx="9">
                  <c:v>3.7833807628100173E-2</c:v>
                </c:pt>
                <c:pt idx="10">
                  <c:v>4.203756403122242E-2</c:v>
                </c:pt>
                <c:pt idx="11">
                  <c:v>4.624132043434466E-2</c:v>
                </c:pt>
                <c:pt idx="12">
                  <c:v>5.0445076837466893E-2</c:v>
                </c:pt>
                <c:pt idx="13">
                  <c:v>5.4648833240589147E-2</c:v>
                </c:pt>
                <c:pt idx="14">
                  <c:v>5.8852589643711387E-2</c:v>
                </c:pt>
                <c:pt idx="15">
                  <c:v>6.305634604683362E-2</c:v>
                </c:pt>
                <c:pt idx="16">
                  <c:v>6.7260102449955866E-2</c:v>
                </c:pt>
                <c:pt idx="17">
                  <c:v>7.1463858853078113E-2</c:v>
                </c:pt>
                <c:pt idx="18">
                  <c:v>7.5667615256200346E-2</c:v>
                </c:pt>
                <c:pt idx="19">
                  <c:v>7.9871371659322593E-2</c:v>
                </c:pt>
                <c:pt idx="20">
                  <c:v>8.407512806244484E-2</c:v>
                </c:pt>
                <c:pt idx="21">
                  <c:v>8.8278884465567073E-2</c:v>
                </c:pt>
                <c:pt idx="22">
                  <c:v>9.248264086868932E-2</c:v>
                </c:pt>
                <c:pt idx="23">
                  <c:v>9.6686397271811553E-2</c:v>
                </c:pt>
                <c:pt idx="24">
                  <c:v>0.10089015367493379</c:v>
                </c:pt>
                <c:pt idx="25">
                  <c:v>0.10509391007805605</c:v>
                </c:pt>
                <c:pt idx="26">
                  <c:v>0.10929766648117829</c:v>
                </c:pt>
                <c:pt idx="27">
                  <c:v>0.11350142288430051</c:v>
                </c:pt>
                <c:pt idx="28">
                  <c:v>0.11770517928742277</c:v>
                </c:pt>
                <c:pt idx="29">
                  <c:v>0.12190893569054502</c:v>
                </c:pt>
                <c:pt idx="30">
                  <c:v>0.12611269209366724</c:v>
                </c:pt>
              </c:numCache>
            </c:numRef>
          </c:yVal>
          <c:smooth val="0"/>
          <c:extLst>
            <c:ext xmlns:c16="http://schemas.microsoft.com/office/drawing/2014/chart" uri="{C3380CC4-5D6E-409C-BE32-E72D297353CC}">
              <c16:uniqueId val="{00000001-D9FE-4903-ACEA-DFAB13639556}"/>
            </c:ext>
          </c:extLst>
        </c:ser>
        <c:ser>
          <c:idx val="1"/>
          <c:order val="2"/>
          <c:tx>
            <c:v>Mass (Z)</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(SC)'!$AS$3:$AS$33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(SC)'!$AZ$3:$AZ$33</c:f>
              <c:numCache>
                <c:formatCode>General</c:formatCode>
                <c:ptCount val="31"/>
                <c:pt idx="0">
                  <c:v>0</c:v>
                </c:pt>
                <c:pt idx="1">
                  <c:v>4.2037564031222416E-3</c:v>
                </c:pt>
                <c:pt idx="2">
                  <c:v>8.4075128062444833E-3</c:v>
                </c:pt>
                <c:pt idx="3">
                  <c:v>1.2611269209366723E-2</c:v>
                </c:pt>
                <c:pt idx="4">
                  <c:v>1.6815025612488967E-2</c:v>
                </c:pt>
                <c:pt idx="5">
                  <c:v>2.101878201561121E-2</c:v>
                </c:pt>
                <c:pt idx="6">
                  <c:v>2.5222538418733446E-2</c:v>
                </c:pt>
                <c:pt idx="7">
                  <c:v>2.9426294821855693E-2</c:v>
                </c:pt>
                <c:pt idx="8">
                  <c:v>3.3630051224977933E-2</c:v>
                </c:pt>
                <c:pt idx="9">
                  <c:v>3.7833807628100173E-2</c:v>
                </c:pt>
                <c:pt idx="10">
                  <c:v>4.203756403122242E-2</c:v>
                </c:pt>
                <c:pt idx="11">
                  <c:v>4.624132043434466E-2</c:v>
                </c:pt>
                <c:pt idx="12">
                  <c:v>5.0445076837466893E-2</c:v>
                </c:pt>
                <c:pt idx="13">
                  <c:v>5.4648833240589147E-2</c:v>
                </c:pt>
                <c:pt idx="14">
                  <c:v>5.8852589643711387E-2</c:v>
                </c:pt>
                <c:pt idx="15">
                  <c:v>6.305634604683362E-2</c:v>
                </c:pt>
                <c:pt idx="16">
                  <c:v>6.7260102449955866E-2</c:v>
                </c:pt>
                <c:pt idx="17">
                  <c:v>7.1463858853078113E-2</c:v>
                </c:pt>
                <c:pt idx="18">
                  <c:v>7.5667615256200346E-2</c:v>
                </c:pt>
                <c:pt idx="19">
                  <c:v>7.9871371659322593E-2</c:v>
                </c:pt>
                <c:pt idx="20">
                  <c:v>8.407512806244484E-2</c:v>
                </c:pt>
                <c:pt idx="21">
                  <c:v>8.8278884465567073E-2</c:v>
                </c:pt>
                <c:pt idx="22">
                  <c:v>9.248264086868932E-2</c:v>
                </c:pt>
                <c:pt idx="23">
                  <c:v>9.6686397271811553E-2</c:v>
                </c:pt>
                <c:pt idx="24">
                  <c:v>0.10089015367493379</c:v>
                </c:pt>
                <c:pt idx="25">
                  <c:v>0.10509391007805605</c:v>
                </c:pt>
                <c:pt idx="26">
                  <c:v>0.10929766648117829</c:v>
                </c:pt>
                <c:pt idx="27">
                  <c:v>0.11350142288430051</c:v>
                </c:pt>
                <c:pt idx="28">
                  <c:v>0.11770517928742277</c:v>
                </c:pt>
                <c:pt idx="29">
                  <c:v>0.12190893569054502</c:v>
                </c:pt>
                <c:pt idx="30">
                  <c:v>0.12611269209366724</c:v>
                </c:pt>
              </c:numCache>
            </c:numRef>
          </c:yVal>
          <c:smooth val="0"/>
          <c:extLst>
            <c:ext xmlns:c16="http://schemas.microsoft.com/office/drawing/2014/chart" uri="{C3380CC4-5D6E-409C-BE32-E72D297353CC}">
              <c16:uniqueId val="{00000002-D9FE-4903-ACEA-DFAB13639556}"/>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Propellant consumed (kg)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Angular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Roll Rate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(All)'!$G$3:$G$34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(All)'!$K$3:$K$33</c:f>
              <c:numCache>
                <c:formatCode>General</c:formatCode>
                <c:ptCount val="31"/>
                <c:pt idx="0">
                  <c:v>8.1277707163987703E-2</c:v>
                </c:pt>
                <c:pt idx="1">
                  <c:v>0.24383312149196312</c:v>
                </c:pt>
                <c:pt idx="2">
                  <c:v>0.40638853581993856</c:v>
                </c:pt>
                <c:pt idx="3">
                  <c:v>0.56894395014791388</c:v>
                </c:pt>
                <c:pt idx="4">
                  <c:v>0.73149936447588959</c:v>
                </c:pt>
                <c:pt idx="5">
                  <c:v>0.89405477880386464</c:v>
                </c:pt>
                <c:pt idx="6">
                  <c:v>1.0566101931318403</c:v>
                </c:pt>
                <c:pt idx="7">
                  <c:v>1.2191656074598149</c:v>
                </c:pt>
                <c:pt idx="8">
                  <c:v>1.3817210217877929</c:v>
                </c:pt>
                <c:pt idx="9">
                  <c:v>1.5442764361157657</c:v>
                </c:pt>
                <c:pt idx="10">
                  <c:v>1.7068318504437427</c:v>
                </c:pt>
                <c:pt idx="11">
                  <c:v>1.8693872647717158</c:v>
                </c:pt>
                <c:pt idx="12">
                  <c:v>2.0319426790996928</c:v>
                </c:pt>
                <c:pt idx="13">
                  <c:v>2.1944980934276686</c:v>
                </c:pt>
                <c:pt idx="14">
                  <c:v>2.3570535077556429</c:v>
                </c:pt>
                <c:pt idx="15">
                  <c:v>2.5196089220836173</c:v>
                </c:pt>
                <c:pt idx="16">
                  <c:v>2.3570535077556429</c:v>
                </c:pt>
                <c:pt idx="17">
                  <c:v>2.1944980934276686</c:v>
                </c:pt>
                <c:pt idx="18">
                  <c:v>2.0319426790996928</c:v>
                </c:pt>
                <c:pt idx="19">
                  <c:v>1.8693872647717158</c:v>
                </c:pt>
                <c:pt idx="20">
                  <c:v>1.7068318504437427</c:v>
                </c:pt>
                <c:pt idx="21">
                  <c:v>1.5442764361157657</c:v>
                </c:pt>
                <c:pt idx="22">
                  <c:v>1.3817210217877929</c:v>
                </c:pt>
                <c:pt idx="23">
                  <c:v>1.2191656074598149</c:v>
                </c:pt>
                <c:pt idx="24">
                  <c:v>1.0566101931318403</c:v>
                </c:pt>
                <c:pt idx="25">
                  <c:v>0.89405477880386464</c:v>
                </c:pt>
                <c:pt idx="26">
                  <c:v>0.73149936447588959</c:v>
                </c:pt>
                <c:pt idx="27">
                  <c:v>0.56894395014791388</c:v>
                </c:pt>
                <c:pt idx="28">
                  <c:v>0.40638853581993856</c:v>
                </c:pt>
                <c:pt idx="29">
                  <c:v>0.24383312149196312</c:v>
                </c:pt>
                <c:pt idx="30">
                  <c:v>8.1277707163987703E-2</c:v>
                </c:pt>
              </c:numCache>
            </c:numRef>
          </c:yVal>
          <c:smooth val="0"/>
          <c:extLst>
            <c:ext xmlns:c16="http://schemas.microsoft.com/office/drawing/2014/chart" uri="{C3380CC4-5D6E-409C-BE32-E72D297353CC}">
              <c16:uniqueId val="{00000000-E715-49F7-B98E-C26DC097BC39}"/>
            </c:ext>
          </c:extLst>
        </c:ser>
        <c:ser>
          <c:idx val="0"/>
          <c:order val="1"/>
          <c:tx>
            <c:v>Pitch Rate</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(All)'!$Z$3:$Z$33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(All)'!$AD$3:$AD$33</c:f>
              <c:numCache>
                <c:formatCode>General</c:formatCode>
                <c:ptCount val="31"/>
                <c:pt idx="0">
                  <c:v>0.08</c:v>
                </c:pt>
                <c:pt idx="1">
                  <c:v>0.24000000000000005</c:v>
                </c:pt>
                <c:pt idx="2">
                  <c:v>0.4</c:v>
                </c:pt>
                <c:pt idx="3">
                  <c:v>0.56000000000000005</c:v>
                </c:pt>
                <c:pt idx="4">
                  <c:v>0.72</c:v>
                </c:pt>
                <c:pt idx="5">
                  <c:v>0.88000000000000012</c:v>
                </c:pt>
                <c:pt idx="6">
                  <c:v>1.0400000000000003</c:v>
                </c:pt>
                <c:pt idx="7">
                  <c:v>1.2</c:v>
                </c:pt>
                <c:pt idx="8">
                  <c:v>1.3599999999999994</c:v>
                </c:pt>
                <c:pt idx="9">
                  <c:v>1.5200000000000002</c:v>
                </c:pt>
                <c:pt idx="10">
                  <c:v>1.680000000000001</c:v>
                </c:pt>
                <c:pt idx="11">
                  <c:v>1.8399999999999992</c:v>
                </c:pt>
                <c:pt idx="12">
                  <c:v>2.0000000000000013</c:v>
                </c:pt>
                <c:pt idx="13">
                  <c:v>2.1599999999999993</c:v>
                </c:pt>
                <c:pt idx="14">
                  <c:v>2.3200000000000016</c:v>
                </c:pt>
                <c:pt idx="15">
                  <c:v>2.4799999999999982</c:v>
                </c:pt>
                <c:pt idx="16">
                  <c:v>2.3200000000000016</c:v>
                </c:pt>
                <c:pt idx="17">
                  <c:v>2.1599999999999993</c:v>
                </c:pt>
                <c:pt idx="18">
                  <c:v>2.0000000000000013</c:v>
                </c:pt>
                <c:pt idx="19">
                  <c:v>1.8399999999999992</c:v>
                </c:pt>
                <c:pt idx="20">
                  <c:v>1.680000000000001</c:v>
                </c:pt>
                <c:pt idx="21">
                  <c:v>1.5200000000000002</c:v>
                </c:pt>
                <c:pt idx="22">
                  <c:v>1.3599999999999994</c:v>
                </c:pt>
                <c:pt idx="23">
                  <c:v>1.2</c:v>
                </c:pt>
                <c:pt idx="24">
                  <c:v>1.0400000000000003</c:v>
                </c:pt>
                <c:pt idx="25">
                  <c:v>0.88000000000000012</c:v>
                </c:pt>
                <c:pt idx="26">
                  <c:v>0.72</c:v>
                </c:pt>
                <c:pt idx="27">
                  <c:v>0.56000000000000005</c:v>
                </c:pt>
                <c:pt idx="28">
                  <c:v>0.4</c:v>
                </c:pt>
                <c:pt idx="29">
                  <c:v>0.24000000000000005</c:v>
                </c:pt>
                <c:pt idx="30">
                  <c:v>0.08</c:v>
                </c:pt>
              </c:numCache>
            </c:numRef>
          </c:yVal>
          <c:smooth val="0"/>
          <c:extLst>
            <c:ext xmlns:c16="http://schemas.microsoft.com/office/drawing/2014/chart" uri="{C3380CC4-5D6E-409C-BE32-E72D297353CC}">
              <c16:uniqueId val="{00000001-E715-49F7-B98E-C26DC097BC39}"/>
            </c:ext>
          </c:extLst>
        </c:ser>
        <c:ser>
          <c:idx val="1"/>
          <c:order val="2"/>
          <c:tx>
            <c:v>Yaw Rate</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(All)'!$AS$3:$AS$33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(All)'!$AW$3:$AW$33</c:f>
              <c:numCache>
                <c:formatCode>General</c:formatCode>
                <c:ptCount val="31"/>
                <c:pt idx="0">
                  <c:v>8.2080014539836862E-2</c:v>
                </c:pt>
                <c:pt idx="1">
                  <c:v>0.2462400436195106</c:v>
                </c:pt>
                <c:pt idx="2">
                  <c:v>0.41040007269918438</c:v>
                </c:pt>
                <c:pt idx="3">
                  <c:v>0.57456010177885797</c:v>
                </c:pt>
                <c:pt idx="4">
                  <c:v>0.73872013085853183</c:v>
                </c:pt>
                <c:pt idx="5">
                  <c:v>0.9028801599382057</c:v>
                </c:pt>
                <c:pt idx="6">
                  <c:v>1.0670401890178796</c:v>
                </c:pt>
                <c:pt idx="7">
                  <c:v>1.2312002180975525</c:v>
                </c:pt>
                <c:pt idx="8">
                  <c:v>1.3953602471772271</c:v>
                </c:pt>
                <c:pt idx="9">
                  <c:v>1.5595202762569003</c:v>
                </c:pt>
                <c:pt idx="10">
                  <c:v>1.7236803053365761</c:v>
                </c:pt>
                <c:pt idx="11">
                  <c:v>1.8878403344162464</c:v>
                </c:pt>
                <c:pt idx="12">
                  <c:v>2.0520003634959236</c:v>
                </c:pt>
                <c:pt idx="13">
                  <c:v>2.2161603925755942</c:v>
                </c:pt>
                <c:pt idx="14">
                  <c:v>2.38032042165527</c:v>
                </c:pt>
                <c:pt idx="15">
                  <c:v>2.5444804507349401</c:v>
                </c:pt>
                <c:pt idx="16">
                  <c:v>2.3570535077556429</c:v>
                </c:pt>
                <c:pt idx="17">
                  <c:v>2.1944980934276686</c:v>
                </c:pt>
                <c:pt idx="18">
                  <c:v>2.0319426790996928</c:v>
                </c:pt>
                <c:pt idx="19">
                  <c:v>1.8693872647717158</c:v>
                </c:pt>
                <c:pt idx="20">
                  <c:v>1.7068318504437427</c:v>
                </c:pt>
                <c:pt idx="21">
                  <c:v>1.5442764361157657</c:v>
                </c:pt>
                <c:pt idx="22">
                  <c:v>1.3817210217877929</c:v>
                </c:pt>
                <c:pt idx="23">
                  <c:v>1.2191656074598149</c:v>
                </c:pt>
                <c:pt idx="24">
                  <c:v>1.0566101931318403</c:v>
                </c:pt>
                <c:pt idx="25">
                  <c:v>0.89405477880386464</c:v>
                </c:pt>
                <c:pt idx="26">
                  <c:v>0.73149936447588959</c:v>
                </c:pt>
                <c:pt idx="27">
                  <c:v>0.56894395014791388</c:v>
                </c:pt>
                <c:pt idx="28">
                  <c:v>0.40638853581993856</c:v>
                </c:pt>
                <c:pt idx="29">
                  <c:v>0.24383312149196312</c:v>
                </c:pt>
                <c:pt idx="30">
                  <c:v>8.1277707163987703E-2</c:v>
                </c:pt>
              </c:numCache>
            </c:numRef>
          </c:yVal>
          <c:smooth val="0"/>
          <c:extLst>
            <c:ext xmlns:c16="http://schemas.microsoft.com/office/drawing/2014/chart" uri="{C3380CC4-5D6E-409C-BE32-E72D297353CC}">
              <c16:uniqueId val="{00000002-E715-49F7-B98E-C26DC097BC39}"/>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Angular</a:t>
                </a:r>
                <a:r>
                  <a:rPr lang="en-US" baseline="0"/>
                  <a:t> velocity (deg/s)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Roll Acceleration</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(All)'!$G$3:$G$34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(All)'!$L$3:$L$33</c:f>
              <c:numCache>
                <c:formatCode>General</c:formatCode>
                <c:ptCount val="31"/>
                <c:pt idx="0">
                  <c:v>1.6255541432797543E-2</c:v>
                </c:pt>
                <c:pt idx="1">
                  <c:v>1.6255541432797543E-2</c:v>
                </c:pt>
                <c:pt idx="2">
                  <c:v>1.6255541432797532E-2</c:v>
                </c:pt>
                <c:pt idx="3">
                  <c:v>1.625554143279757E-2</c:v>
                </c:pt>
                <c:pt idx="4">
                  <c:v>1.6255541432797505E-2</c:v>
                </c:pt>
                <c:pt idx="5">
                  <c:v>1.625554143279757E-2</c:v>
                </c:pt>
                <c:pt idx="6">
                  <c:v>1.6255541432797459E-2</c:v>
                </c:pt>
                <c:pt idx="7">
                  <c:v>1.6255541432797792E-2</c:v>
                </c:pt>
                <c:pt idx="8">
                  <c:v>1.6255541432797282E-2</c:v>
                </c:pt>
                <c:pt idx="9">
                  <c:v>1.6255541432797706E-2</c:v>
                </c:pt>
                <c:pt idx="10">
                  <c:v>1.6255541432797303E-2</c:v>
                </c:pt>
                <c:pt idx="11">
                  <c:v>1.6255541432797706E-2</c:v>
                </c:pt>
                <c:pt idx="12">
                  <c:v>1.625554143279757E-2</c:v>
                </c:pt>
                <c:pt idx="13">
                  <c:v>1.6255541432797439E-2</c:v>
                </c:pt>
                <c:pt idx="14">
                  <c:v>1.6255541432797439E-2</c:v>
                </c:pt>
                <c:pt idx="15">
                  <c:v>-1.6255541432797439E-2</c:v>
                </c:pt>
                <c:pt idx="16">
                  <c:v>-1.6255541432797439E-2</c:v>
                </c:pt>
                <c:pt idx="17">
                  <c:v>-1.625554143279757E-2</c:v>
                </c:pt>
                <c:pt idx="18">
                  <c:v>-1.6255541432797706E-2</c:v>
                </c:pt>
                <c:pt idx="19">
                  <c:v>-1.6255541432797303E-2</c:v>
                </c:pt>
                <c:pt idx="20">
                  <c:v>-1.6255541432797706E-2</c:v>
                </c:pt>
                <c:pt idx="21">
                  <c:v>-1.6255541432797282E-2</c:v>
                </c:pt>
                <c:pt idx="22">
                  <c:v>-1.6255541432797792E-2</c:v>
                </c:pt>
                <c:pt idx="23">
                  <c:v>-1.6255541432797459E-2</c:v>
                </c:pt>
                <c:pt idx="24">
                  <c:v>-1.625554143279757E-2</c:v>
                </c:pt>
                <c:pt idx="25">
                  <c:v>-1.6255541432797505E-2</c:v>
                </c:pt>
                <c:pt idx="26">
                  <c:v>-1.625554143279757E-2</c:v>
                </c:pt>
                <c:pt idx="27">
                  <c:v>-1.6255541432797532E-2</c:v>
                </c:pt>
                <c:pt idx="28">
                  <c:v>-1.6255541432797543E-2</c:v>
                </c:pt>
                <c:pt idx="29">
                  <c:v>-1.6255541432797543E-2</c:v>
                </c:pt>
                <c:pt idx="30">
                  <c:v>1.6255541432797543E-2</c:v>
                </c:pt>
              </c:numCache>
            </c:numRef>
          </c:yVal>
          <c:smooth val="0"/>
          <c:extLst>
            <c:ext xmlns:c16="http://schemas.microsoft.com/office/drawing/2014/chart" uri="{C3380CC4-5D6E-409C-BE32-E72D297353CC}">
              <c16:uniqueId val="{00000000-0523-4BBA-8C53-2FAA36C7EDA6}"/>
            </c:ext>
          </c:extLst>
        </c:ser>
        <c:ser>
          <c:idx val="0"/>
          <c:order val="1"/>
          <c:tx>
            <c:v>Pitch Acceleration</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(All)'!$Z$3:$Z$33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(All)'!$AE$3:$AE$33</c:f>
              <c:numCache>
                <c:formatCode>General</c:formatCode>
                <c:ptCount val="31"/>
                <c:pt idx="0">
                  <c:v>1.6000000000000004E-2</c:v>
                </c:pt>
                <c:pt idx="1">
                  <c:v>1.5999999999999997E-2</c:v>
                </c:pt>
                <c:pt idx="2">
                  <c:v>1.6000000000000004E-2</c:v>
                </c:pt>
                <c:pt idx="3">
                  <c:v>1.5999999999999993E-2</c:v>
                </c:pt>
                <c:pt idx="4">
                  <c:v>1.6000000000000014E-2</c:v>
                </c:pt>
                <c:pt idx="5">
                  <c:v>1.6000000000000014E-2</c:v>
                </c:pt>
                <c:pt idx="6">
                  <c:v>1.5999999999999969E-2</c:v>
                </c:pt>
                <c:pt idx="7">
                  <c:v>1.5999999999999948E-2</c:v>
                </c:pt>
                <c:pt idx="8">
                  <c:v>1.600000000000008E-2</c:v>
                </c:pt>
                <c:pt idx="9">
                  <c:v>1.600000000000008E-2</c:v>
                </c:pt>
                <c:pt idx="10">
                  <c:v>1.5999999999999813E-2</c:v>
                </c:pt>
                <c:pt idx="11">
                  <c:v>1.6000000000000215E-2</c:v>
                </c:pt>
                <c:pt idx="12">
                  <c:v>1.5999999999999792E-2</c:v>
                </c:pt>
                <c:pt idx="13">
                  <c:v>1.6000000000000236E-2</c:v>
                </c:pt>
                <c:pt idx="14">
                  <c:v>1.599999999999966E-2</c:v>
                </c:pt>
                <c:pt idx="15">
                  <c:v>-1.599999999999966E-2</c:v>
                </c:pt>
                <c:pt idx="16">
                  <c:v>-1.6000000000000236E-2</c:v>
                </c:pt>
                <c:pt idx="17">
                  <c:v>-1.5999999999999792E-2</c:v>
                </c:pt>
                <c:pt idx="18">
                  <c:v>-1.6000000000000215E-2</c:v>
                </c:pt>
                <c:pt idx="19">
                  <c:v>-1.5999999999999813E-2</c:v>
                </c:pt>
                <c:pt idx="20">
                  <c:v>-1.600000000000008E-2</c:v>
                </c:pt>
                <c:pt idx="21">
                  <c:v>-1.600000000000008E-2</c:v>
                </c:pt>
                <c:pt idx="22">
                  <c:v>-1.5999999999999948E-2</c:v>
                </c:pt>
                <c:pt idx="23">
                  <c:v>-1.5999999999999969E-2</c:v>
                </c:pt>
                <c:pt idx="24">
                  <c:v>-1.6000000000000014E-2</c:v>
                </c:pt>
                <c:pt idx="25">
                  <c:v>-1.6000000000000014E-2</c:v>
                </c:pt>
                <c:pt idx="26">
                  <c:v>-1.5999999999999993E-2</c:v>
                </c:pt>
                <c:pt idx="27">
                  <c:v>-1.6000000000000004E-2</c:v>
                </c:pt>
                <c:pt idx="28">
                  <c:v>-1.5999999999999997E-2</c:v>
                </c:pt>
                <c:pt idx="29">
                  <c:v>-1.6000000000000004E-2</c:v>
                </c:pt>
                <c:pt idx="30">
                  <c:v>2.6666666666666668E-4</c:v>
                </c:pt>
              </c:numCache>
            </c:numRef>
          </c:yVal>
          <c:smooth val="0"/>
          <c:extLst>
            <c:ext xmlns:c16="http://schemas.microsoft.com/office/drawing/2014/chart" uri="{C3380CC4-5D6E-409C-BE32-E72D297353CC}">
              <c16:uniqueId val="{00000001-0523-4BBA-8C53-2FAA36C7EDA6}"/>
            </c:ext>
          </c:extLst>
        </c:ser>
        <c:ser>
          <c:idx val="1"/>
          <c:order val="2"/>
          <c:tx>
            <c:v>Yaw Acceleration</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(All)'!$AS$3:$AS$33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(All)'!$AX$3:$AX$33</c:f>
              <c:numCache>
                <c:formatCode>General</c:formatCode>
                <c:ptCount val="31"/>
                <c:pt idx="0">
                  <c:v>1.6416002907967374E-2</c:v>
                </c:pt>
                <c:pt idx="1">
                  <c:v>1.6416002907967377E-2</c:v>
                </c:pt>
                <c:pt idx="2">
                  <c:v>1.641600290796736E-2</c:v>
                </c:pt>
                <c:pt idx="3">
                  <c:v>1.6416002907967388E-2</c:v>
                </c:pt>
                <c:pt idx="4">
                  <c:v>1.6416002907967388E-2</c:v>
                </c:pt>
                <c:pt idx="5">
                  <c:v>1.6416002907967388E-2</c:v>
                </c:pt>
                <c:pt idx="6">
                  <c:v>1.6416002907967298E-2</c:v>
                </c:pt>
                <c:pt idx="7">
                  <c:v>1.6416002907967454E-2</c:v>
                </c:pt>
                <c:pt idx="8">
                  <c:v>1.6416002907967318E-2</c:v>
                </c:pt>
                <c:pt idx="9">
                  <c:v>1.6416002907967586E-2</c:v>
                </c:pt>
                <c:pt idx="10">
                  <c:v>1.641600290796703E-2</c:v>
                </c:pt>
                <c:pt idx="11">
                  <c:v>1.6416002907967721E-2</c:v>
                </c:pt>
                <c:pt idx="12">
                  <c:v>1.6416002907967055E-2</c:v>
                </c:pt>
                <c:pt idx="13">
                  <c:v>1.6416002907967586E-2</c:v>
                </c:pt>
                <c:pt idx="14">
                  <c:v>1.641600290796701E-2</c:v>
                </c:pt>
                <c:pt idx="15">
                  <c:v>-1.874269429792972E-2</c:v>
                </c:pt>
                <c:pt idx="16">
                  <c:v>-1.6255541432797439E-2</c:v>
                </c:pt>
                <c:pt idx="17">
                  <c:v>-1.625554143279757E-2</c:v>
                </c:pt>
                <c:pt idx="18">
                  <c:v>-1.6255541432797706E-2</c:v>
                </c:pt>
                <c:pt idx="19">
                  <c:v>-1.6255541432797303E-2</c:v>
                </c:pt>
                <c:pt idx="20">
                  <c:v>-1.6255541432797706E-2</c:v>
                </c:pt>
                <c:pt idx="21">
                  <c:v>-1.6255541432797282E-2</c:v>
                </c:pt>
                <c:pt idx="22">
                  <c:v>-1.6255541432797792E-2</c:v>
                </c:pt>
                <c:pt idx="23">
                  <c:v>-1.6255541432797459E-2</c:v>
                </c:pt>
                <c:pt idx="24">
                  <c:v>-1.625554143279757E-2</c:v>
                </c:pt>
                <c:pt idx="25">
                  <c:v>-1.6255541432797505E-2</c:v>
                </c:pt>
                <c:pt idx="26">
                  <c:v>-1.625554143279757E-2</c:v>
                </c:pt>
                <c:pt idx="27">
                  <c:v>-1.6255541432797532E-2</c:v>
                </c:pt>
                <c:pt idx="28">
                  <c:v>-1.6255541432797543E-2</c:v>
                </c:pt>
                <c:pt idx="29">
                  <c:v>-1.6255541432797543E-2</c:v>
                </c:pt>
                <c:pt idx="30">
                  <c:v>-5.4185138109325145E-4</c:v>
                </c:pt>
              </c:numCache>
            </c:numRef>
          </c:yVal>
          <c:smooth val="0"/>
          <c:extLst>
            <c:ext xmlns:c16="http://schemas.microsoft.com/office/drawing/2014/chart" uri="{C3380CC4-5D6E-409C-BE32-E72D297353CC}">
              <c16:uniqueId val="{00000002-0523-4BBA-8C53-2FAA36C7EDA6}"/>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Angular Acceleration</a:t>
                </a:r>
                <a:r>
                  <a:rPr lang="en-US" baseline="0"/>
                  <a:t> (deg/s^2)</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Torque (X)</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(All)'!$G$3:$G$34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(All)'!$M$3:$M$33</c:f>
              <c:numCache>
                <c:formatCode>General</c:formatCode>
                <c:ptCount val="31"/>
                <c:pt idx="0">
                  <c:v>41400.967707057462</c:v>
                </c:pt>
                <c:pt idx="1">
                  <c:v>41400.967707057462</c:v>
                </c:pt>
                <c:pt idx="2">
                  <c:v>41400.96770705744</c:v>
                </c:pt>
                <c:pt idx="3">
                  <c:v>41400.967707057534</c:v>
                </c:pt>
                <c:pt idx="4">
                  <c:v>41400.967707057367</c:v>
                </c:pt>
                <c:pt idx="5">
                  <c:v>41400.967707057534</c:v>
                </c:pt>
                <c:pt idx="6">
                  <c:v>41400.967707057251</c:v>
                </c:pt>
                <c:pt idx="7">
                  <c:v>41400.967707058102</c:v>
                </c:pt>
                <c:pt idx="8">
                  <c:v>41400.967707056807</c:v>
                </c:pt>
                <c:pt idx="9">
                  <c:v>41400.967707057876</c:v>
                </c:pt>
                <c:pt idx="10">
                  <c:v>41400.967707056858</c:v>
                </c:pt>
                <c:pt idx="11">
                  <c:v>41400.967707057876</c:v>
                </c:pt>
                <c:pt idx="12">
                  <c:v>41400.967707057534</c:v>
                </c:pt>
                <c:pt idx="13">
                  <c:v>41400.9677070572</c:v>
                </c:pt>
                <c:pt idx="14">
                  <c:v>41400.9677070572</c:v>
                </c:pt>
                <c:pt idx="15">
                  <c:v>-41400.9677070572</c:v>
                </c:pt>
                <c:pt idx="16">
                  <c:v>-41400.9677070572</c:v>
                </c:pt>
                <c:pt idx="17">
                  <c:v>-41400.967707057534</c:v>
                </c:pt>
                <c:pt idx="18">
                  <c:v>-41400.967707057876</c:v>
                </c:pt>
                <c:pt idx="19">
                  <c:v>-41400.967707056858</c:v>
                </c:pt>
                <c:pt idx="20">
                  <c:v>-41400.967707057876</c:v>
                </c:pt>
                <c:pt idx="21">
                  <c:v>-41400.967707056807</c:v>
                </c:pt>
                <c:pt idx="22">
                  <c:v>-41400.967707058102</c:v>
                </c:pt>
                <c:pt idx="23">
                  <c:v>-41400.967707057251</c:v>
                </c:pt>
                <c:pt idx="24">
                  <c:v>-41400.967707057534</c:v>
                </c:pt>
                <c:pt idx="25">
                  <c:v>-41400.967707057367</c:v>
                </c:pt>
                <c:pt idx="26">
                  <c:v>-41400.967707057534</c:v>
                </c:pt>
                <c:pt idx="27">
                  <c:v>-41400.96770705744</c:v>
                </c:pt>
                <c:pt idx="28">
                  <c:v>-41400.967707057462</c:v>
                </c:pt>
                <c:pt idx="29">
                  <c:v>-41400.967707057462</c:v>
                </c:pt>
                <c:pt idx="30">
                  <c:v>41400.967707057462</c:v>
                </c:pt>
              </c:numCache>
            </c:numRef>
          </c:yVal>
          <c:smooth val="0"/>
          <c:extLst>
            <c:ext xmlns:c16="http://schemas.microsoft.com/office/drawing/2014/chart" uri="{C3380CC4-5D6E-409C-BE32-E72D297353CC}">
              <c16:uniqueId val="{00000000-3F80-4C73-9227-9D343849BDB3}"/>
            </c:ext>
          </c:extLst>
        </c:ser>
        <c:ser>
          <c:idx val="0"/>
          <c:order val="1"/>
          <c:tx>
            <c:v>Torque (Y)</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(All)'!$Z$3:$Z$33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(All)'!$AF$3:$AF$32</c:f>
              <c:numCache>
                <c:formatCode>General</c:formatCode>
                <c:ptCount val="30"/>
                <c:pt idx="0">
                  <c:v>41400.967707057476</c:v>
                </c:pt>
                <c:pt idx="1">
                  <c:v>41400.967707057454</c:v>
                </c:pt>
                <c:pt idx="2">
                  <c:v>41400.967707057476</c:v>
                </c:pt>
                <c:pt idx="3">
                  <c:v>41400.967707057447</c:v>
                </c:pt>
                <c:pt idx="4">
                  <c:v>41400.967707057498</c:v>
                </c:pt>
                <c:pt idx="5">
                  <c:v>41400.967707057498</c:v>
                </c:pt>
                <c:pt idx="6">
                  <c:v>41400.967707057382</c:v>
                </c:pt>
                <c:pt idx="7">
                  <c:v>41400.967707057331</c:v>
                </c:pt>
                <c:pt idx="8">
                  <c:v>41400.967707057673</c:v>
                </c:pt>
                <c:pt idx="9">
                  <c:v>41400.967707057673</c:v>
                </c:pt>
                <c:pt idx="10">
                  <c:v>41400.967707056981</c:v>
                </c:pt>
                <c:pt idx="11">
                  <c:v>41400.967707058022</c:v>
                </c:pt>
                <c:pt idx="12">
                  <c:v>41400.967707056923</c:v>
                </c:pt>
                <c:pt idx="13">
                  <c:v>41400.96770705808</c:v>
                </c:pt>
                <c:pt idx="14">
                  <c:v>41400.967707056581</c:v>
                </c:pt>
                <c:pt idx="15">
                  <c:v>-41400.967707056581</c:v>
                </c:pt>
                <c:pt idx="16">
                  <c:v>-41400.96770705808</c:v>
                </c:pt>
                <c:pt idx="17">
                  <c:v>-41400.967707056923</c:v>
                </c:pt>
                <c:pt idx="18">
                  <c:v>-41400.967707058022</c:v>
                </c:pt>
                <c:pt idx="19">
                  <c:v>-41400.967707056981</c:v>
                </c:pt>
                <c:pt idx="20">
                  <c:v>-41400.967707057673</c:v>
                </c:pt>
                <c:pt idx="21">
                  <c:v>-41400.967707057673</c:v>
                </c:pt>
                <c:pt idx="22">
                  <c:v>-41400.967707057331</c:v>
                </c:pt>
                <c:pt idx="23">
                  <c:v>-41400.967707057382</c:v>
                </c:pt>
                <c:pt idx="24">
                  <c:v>-41400.967707057498</c:v>
                </c:pt>
                <c:pt idx="25">
                  <c:v>-41400.967707057498</c:v>
                </c:pt>
                <c:pt idx="26">
                  <c:v>-41400.967707057447</c:v>
                </c:pt>
                <c:pt idx="27">
                  <c:v>-41400.967707057476</c:v>
                </c:pt>
                <c:pt idx="28">
                  <c:v>-41400.967707057454</c:v>
                </c:pt>
                <c:pt idx="29">
                  <c:v>-41400.967707057476</c:v>
                </c:pt>
              </c:numCache>
            </c:numRef>
          </c:yVal>
          <c:smooth val="0"/>
          <c:extLst>
            <c:ext xmlns:c16="http://schemas.microsoft.com/office/drawing/2014/chart" uri="{C3380CC4-5D6E-409C-BE32-E72D297353CC}">
              <c16:uniqueId val="{00000001-3F80-4C73-9227-9D343849BDB3}"/>
            </c:ext>
          </c:extLst>
        </c:ser>
        <c:ser>
          <c:idx val="1"/>
          <c:order val="2"/>
          <c:tx>
            <c:v>Torque (Z)</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(All)'!$AS$3:$AS$33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(All)'!$AY$3:$AY$32</c:f>
              <c:numCache>
                <c:formatCode>General</c:formatCode>
                <c:ptCount val="30"/>
                <c:pt idx="0">
                  <c:v>41400.967707057462</c:v>
                </c:pt>
                <c:pt idx="1">
                  <c:v>41400.967707057469</c:v>
                </c:pt>
                <c:pt idx="2">
                  <c:v>41400.967707057425</c:v>
                </c:pt>
                <c:pt idx="3">
                  <c:v>41400.967707057498</c:v>
                </c:pt>
                <c:pt idx="4">
                  <c:v>41400.967707057498</c:v>
                </c:pt>
                <c:pt idx="5">
                  <c:v>41400.967707057498</c:v>
                </c:pt>
                <c:pt idx="6">
                  <c:v>41400.967707057272</c:v>
                </c:pt>
                <c:pt idx="7">
                  <c:v>41400.967707057658</c:v>
                </c:pt>
                <c:pt idx="8">
                  <c:v>41400.967707057316</c:v>
                </c:pt>
                <c:pt idx="9">
                  <c:v>41400.967707057993</c:v>
                </c:pt>
                <c:pt idx="10">
                  <c:v>41400.967707056596</c:v>
                </c:pt>
                <c:pt idx="11">
                  <c:v>41400.967707058335</c:v>
                </c:pt>
                <c:pt idx="12">
                  <c:v>41400.967707056654</c:v>
                </c:pt>
                <c:pt idx="13">
                  <c:v>41400.967707057993</c:v>
                </c:pt>
                <c:pt idx="14">
                  <c:v>41400.967707056545</c:v>
                </c:pt>
                <c:pt idx="15">
                  <c:v>-47268.856232672188</c:v>
                </c:pt>
                <c:pt idx="16">
                  <c:v>-40996.28573977339</c:v>
                </c:pt>
                <c:pt idx="17">
                  <c:v>-40996.285739773717</c:v>
                </c:pt>
                <c:pt idx="18">
                  <c:v>-40996.285739774059</c:v>
                </c:pt>
                <c:pt idx="19">
                  <c:v>-40996.285739773048</c:v>
                </c:pt>
                <c:pt idx="20">
                  <c:v>-40996.285739774059</c:v>
                </c:pt>
                <c:pt idx="21">
                  <c:v>-40996.285739772997</c:v>
                </c:pt>
                <c:pt idx="22">
                  <c:v>-40996.285739774277</c:v>
                </c:pt>
                <c:pt idx="23">
                  <c:v>-40996.285739773441</c:v>
                </c:pt>
                <c:pt idx="24">
                  <c:v>-40996.285739773717</c:v>
                </c:pt>
                <c:pt idx="25">
                  <c:v>-40996.28573977355</c:v>
                </c:pt>
                <c:pt idx="26">
                  <c:v>-40996.285739773717</c:v>
                </c:pt>
                <c:pt idx="27">
                  <c:v>-40996.285739773622</c:v>
                </c:pt>
                <c:pt idx="28">
                  <c:v>-40996.285739773652</c:v>
                </c:pt>
                <c:pt idx="29">
                  <c:v>-40996.285739773652</c:v>
                </c:pt>
              </c:numCache>
            </c:numRef>
          </c:yVal>
          <c:smooth val="0"/>
          <c:extLst>
            <c:ext xmlns:c16="http://schemas.microsoft.com/office/drawing/2014/chart" uri="{C3380CC4-5D6E-409C-BE32-E72D297353CC}">
              <c16:uniqueId val="{00000002-3F80-4C73-9227-9D343849BDB3}"/>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Angular Acceleration</a:t>
                </a:r>
                <a:r>
                  <a:rPr lang="en-US" baseline="0"/>
                  <a:t> (deg/s^2)</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Propellant Mass Consumed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Mass (X)</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(All)'!$G$3:$G$34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(All)'!$N$3:$N$33</c:f>
              <c:numCache>
                <c:formatCode>General</c:formatCode>
                <c:ptCount val="31"/>
                <c:pt idx="0">
                  <c:v>0</c:v>
                </c:pt>
                <c:pt idx="1">
                  <c:v>3.9410799873739653E-2</c:v>
                </c:pt>
                <c:pt idx="2">
                  <c:v>7.8821599747479307E-2</c:v>
                </c:pt>
                <c:pt idx="3">
                  <c:v>0.11823239962121897</c:v>
                </c:pt>
                <c:pt idx="4">
                  <c:v>0.15764319949495861</c:v>
                </c:pt>
                <c:pt idx="5">
                  <c:v>0.19705399936869827</c:v>
                </c:pt>
                <c:pt idx="6">
                  <c:v>0.23646479924243793</c:v>
                </c:pt>
                <c:pt idx="7">
                  <c:v>0.27587559911617754</c:v>
                </c:pt>
                <c:pt idx="8">
                  <c:v>0.31528639898991723</c:v>
                </c:pt>
                <c:pt idx="9">
                  <c:v>0.35469719886365686</c:v>
                </c:pt>
                <c:pt idx="10">
                  <c:v>0.39410799873739655</c:v>
                </c:pt>
                <c:pt idx="11">
                  <c:v>0.43351879861113618</c:v>
                </c:pt>
                <c:pt idx="12">
                  <c:v>0.47292959848487587</c:v>
                </c:pt>
                <c:pt idx="13">
                  <c:v>0.51234039835861556</c:v>
                </c:pt>
                <c:pt idx="14">
                  <c:v>0.55175119823235508</c:v>
                </c:pt>
                <c:pt idx="15">
                  <c:v>0.59116199810609482</c:v>
                </c:pt>
                <c:pt idx="16">
                  <c:v>0.63057279797983445</c:v>
                </c:pt>
                <c:pt idx="17">
                  <c:v>0.66998359785357409</c:v>
                </c:pt>
                <c:pt idx="18">
                  <c:v>0.70939439772731372</c:v>
                </c:pt>
                <c:pt idx="19">
                  <c:v>0.74880519760105346</c:v>
                </c:pt>
                <c:pt idx="20">
                  <c:v>0.7882159974747931</c:v>
                </c:pt>
                <c:pt idx="21">
                  <c:v>0.82762679734853273</c:v>
                </c:pt>
                <c:pt idx="22">
                  <c:v>0.86703759722227236</c:v>
                </c:pt>
                <c:pt idx="23">
                  <c:v>0.90644839709601199</c:v>
                </c:pt>
                <c:pt idx="24">
                  <c:v>0.94585919696975174</c:v>
                </c:pt>
                <c:pt idx="25">
                  <c:v>0.98526999684349137</c:v>
                </c:pt>
                <c:pt idx="26">
                  <c:v>1.0246807967172311</c:v>
                </c:pt>
                <c:pt idx="27">
                  <c:v>1.0640915965909705</c:v>
                </c:pt>
                <c:pt idx="28">
                  <c:v>1.1035023964647102</c:v>
                </c:pt>
                <c:pt idx="29">
                  <c:v>1.14291319633845</c:v>
                </c:pt>
                <c:pt idx="30">
                  <c:v>1.1823239962121896</c:v>
                </c:pt>
              </c:numCache>
            </c:numRef>
          </c:yVal>
          <c:smooth val="0"/>
          <c:extLst>
            <c:ext xmlns:c16="http://schemas.microsoft.com/office/drawing/2014/chart" uri="{C3380CC4-5D6E-409C-BE32-E72D297353CC}">
              <c16:uniqueId val="{00000000-0EDF-40E9-BCFC-3CBE64FD037A}"/>
            </c:ext>
          </c:extLst>
        </c:ser>
        <c:ser>
          <c:idx val="0"/>
          <c:order val="1"/>
          <c:tx>
            <c:v>Mass (Y)</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(All)'!$Z$3:$Z$33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(All)'!$AG$3:$AG$33</c:f>
              <c:numCache>
                <c:formatCode>General</c:formatCode>
                <c:ptCount val="31"/>
                <c:pt idx="0">
                  <c:v>0</c:v>
                </c:pt>
                <c:pt idx="1">
                  <c:v>3.9410799873739653E-2</c:v>
                </c:pt>
                <c:pt idx="2">
                  <c:v>7.8821599747479307E-2</c:v>
                </c:pt>
                <c:pt idx="3">
                  <c:v>0.11823239962121897</c:v>
                </c:pt>
                <c:pt idx="4">
                  <c:v>0.15764319949495861</c:v>
                </c:pt>
                <c:pt idx="5">
                  <c:v>0.19705399936869827</c:v>
                </c:pt>
                <c:pt idx="6">
                  <c:v>0.23646479924243793</c:v>
                </c:pt>
                <c:pt idx="7">
                  <c:v>0.27587559911617754</c:v>
                </c:pt>
                <c:pt idx="8">
                  <c:v>0.31528639898991723</c:v>
                </c:pt>
                <c:pt idx="9">
                  <c:v>0.35469719886365686</c:v>
                </c:pt>
                <c:pt idx="10">
                  <c:v>0.39410799873739655</c:v>
                </c:pt>
                <c:pt idx="11">
                  <c:v>0.43351879861113618</c:v>
                </c:pt>
                <c:pt idx="12">
                  <c:v>0.47292959848487587</c:v>
                </c:pt>
                <c:pt idx="13">
                  <c:v>0.51234039835861556</c:v>
                </c:pt>
                <c:pt idx="14">
                  <c:v>0.55175119823235508</c:v>
                </c:pt>
                <c:pt idx="15">
                  <c:v>0.59116199810609482</c:v>
                </c:pt>
                <c:pt idx="16">
                  <c:v>0.63057279797983445</c:v>
                </c:pt>
                <c:pt idx="17">
                  <c:v>0.66998359785357409</c:v>
                </c:pt>
                <c:pt idx="18">
                  <c:v>0.70939439772731372</c:v>
                </c:pt>
                <c:pt idx="19">
                  <c:v>0.74880519760105346</c:v>
                </c:pt>
                <c:pt idx="20">
                  <c:v>0.7882159974747931</c:v>
                </c:pt>
                <c:pt idx="21">
                  <c:v>0.82762679734853273</c:v>
                </c:pt>
                <c:pt idx="22">
                  <c:v>0.86703759722227236</c:v>
                </c:pt>
                <c:pt idx="23">
                  <c:v>0.90644839709601199</c:v>
                </c:pt>
                <c:pt idx="24">
                  <c:v>0.94585919696975174</c:v>
                </c:pt>
                <c:pt idx="25">
                  <c:v>0.98526999684349137</c:v>
                </c:pt>
                <c:pt idx="26">
                  <c:v>1.0246807967172311</c:v>
                </c:pt>
                <c:pt idx="27">
                  <c:v>1.0640915965909705</c:v>
                </c:pt>
                <c:pt idx="28">
                  <c:v>1.1035023964647102</c:v>
                </c:pt>
                <c:pt idx="29">
                  <c:v>1.14291319633845</c:v>
                </c:pt>
                <c:pt idx="30">
                  <c:v>1.1823239962121896</c:v>
                </c:pt>
              </c:numCache>
            </c:numRef>
          </c:yVal>
          <c:smooth val="0"/>
          <c:extLst>
            <c:ext xmlns:c16="http://schemas.microsoft.com/office/drawing/2014/chart" uri="{C3380CC4-5D6E-409C-BE32-E72D297353CC}">
              <c16:uniqueId val="{00000001-0EDF-40E9-BCFC-3CBE64FD037A}"/>
            </c:ext>
          </c:extLst>
        </c:ser>
        <c:ser>
          <c:idx val="1"/>
          <c:order val="2"/>
          <c:tx>
            <c:v>Mass (Z)</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(All)'!$AS$3:$AS$33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(All)'!$AZ$3:$AZ$33</c:f>
              <c:numCache>
                <c:formatCode>General</c:formatCode>
                <c:ptCount val="31"/>
                <c:pt idx="0">
                  <c:v>0</c:v>
                </c:pt>
                <c:pt idx="1">
                  <c:v>3.9410799873739653E-2</c:v>
                </c:pt>
                <c:pt idx="2">
                  <c:v>7.8821599747479307E-2</c:v>
                </c:pt>
                <c:pt idx="3">
                  <c:v>0.11823239962121897</c:v>
                </c:pt>
                <c:pt idx="4">
                  <c:v>0.15764319949495861</c:v>
                </c:pt>
                <c:pt idx="5">
                  <c:v>0.19705399936869827</c:v>
                </c:pt>
                <c:pt idx="6">
                  <c:v>0.23646479924243793</c:v>
                </c:pt>
                <c:pt idx="7">
                  <c:v>0.27587559911617754</c:v>
                </c:pt>
                <c:pt idx="8">
                  <c:v>0.31528639898991723</c:v>
                </c:pt>
                <c:pt idx="9">
                  <c:v>0.35469719886365686</c:v>
                </c:pt>
                <c:pt idx="10">
                  <c:v>0.39410799873739655</c:v>
                </c:pt>
                <c:pt idx="11">
                  <c:v>0.43351879861113618</c:v>
                </c:pt>
                <c:pt idx="12">
                  <c:v>0.47292959848487587</c:v>
                </c:pt>
                <c:pt idx="13">
                  <c:v>0.51234039835861556</c:v>
                </c:pt>
                <c:pt idx="14">
                  <c:v>0.55175119823235508</c:v>
                </c:pt>
                <c:pt idx="15">
                  <c:v>0.59116199810609482</c:v>
                </c:pt>
                <c:pt idx="16">
                  <c:v>0.63057279797983445</c:v>
                </c:pt>
                <c:pt idx="17">
                  <c:v>0.66998359785357409</c:v>
                </c:pt>
                <c:pt idx="18">
                  <c:v>0.70939439772731372</c:v>
                </c:pt>
                <c:pt idx="19">
                  <c:v>0.74880519760105346</c:v>
                </c:pt>
                <c:pt idx="20">
                  <c:v>0.7882159974747931</c:v>
                </c:pt>
                <c:pt idx="21">
                  <c:v>0.82762679734853273</c:v>
                </c:pt>
                <c:pt idx="22">
                  <c:v>0.86703759722227236</c:v>
                </c:pt>
                <c:pt idx="23">
                  <c:v>0.90644839709601199</c:v>
                </c:pt>
                <c:pt idx="24">
                  <c:v>0.94585919696975174</c:v>
                </c:pt>
                <c:pt idx="25">
                  <c:v>0.98526999684349137</c:v>
                </c:pt>
                <c:pt idx="26">
                  <c:v>1.0246807967172311</c:v>
                </c:pt>
                <c:pt idx="27">
                  <c:v>1.0640915965909705</c:v>
                </c:pt>
                <c:pt idx="28">
                  <c:v>1.1035023964647102</c:v>
                </c:pt>
                <c:pt idx="29">
                  <c:v>1.14291319633845</c:v>
                </c:pt>
                <c:pt idx="30">
                  <c:v>1.1823239962121896</c:v>
                </c:pt>
              </c:numCache>
            </c:numRef>
          </c:yVal>
          <c:smooth val="0"/>
          <c:extLst>
            <c:ext xmlns:c16="http://schemas.microsoft.com/office/drawing/2014/chart" uri="{C3380CC4-5D6E-409C-BE32-E72D297353CC}">
              <c16:uniqueId val="{00000002-0EDF-40E9-BCFC-3CBE64FD037A}"/>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Propellant consumed (kg)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Euler</a:t>
            </a:r>
            <a:r>
              <a:rPr lang="en-US" baseline="0"/>
              <a:t> Angles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Roll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(SC)'!$G$3:$G$33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(SC)'!$J$3:$J$33</c:f>
              <c:numCache>
                <c:formatCode>General</c:formatCode>
                <c:ptCount val="31"/>
                <c:pt idx="0">
                  <c:v>0</c:v>
                </c:pt>
                <c:pt idx="1">
                  <c:v>0.77532461784221174</c:v>
                </c:pt>
                <c:pt idx="2">
                  <c:v>3.101298471368847</c:v>
                </c:pt>
                <c:pt idx="3">
                  <c:v>6.9779215605799045</c:v>
                </c:pt>
                <c:pt idx="4">
                  <c:v>12.405193885475388</c:v>
                </c:pt>
                <c:pt idx="5">
                  <c:v>19.383115446055289</c:v>
                </c:pt>
                <c:pt idx="6">
                  <c:v>27.911686242319618</c:v>
                </c:pt>
                <c:pt idx="7">
                  <c:v>37.990906274268369</c:v>
                </c:pt>
                <c:pt idx="8">
                  <c:v>49.620775541901551</c:v>
                </c:pt>
                <c:pt idx="9">
                  <c:v>62.80129404521913</c:v>
                </c:pt>
                <c:pt idx="10">
                  <c:v>77.532461784221155</c:v>
                </c:pt>
                <c:pt idx="11">
                  <c:v>93.814278758907605</c:v>
                </c:pt>
                <c:pt idx="12">
                  <c:v>111.64674496927847</c:v>
                </c:pt>
                <c:pt idx="13">
                  <c:v>131.02986041533376</c:v>
                </c:pt>
                <c:pt idx="14">
                  <c:v>151.96362509707347</c:v>
                </c:pt>
                <c:pt idx="15">
                  <c:v>174.44803901449762</c:v>
                </c:pt>
                <c:pt idx="16">
                  <c:v>198.48310216760621</c:v>
                </c:pt>
                <c:pt idx="17">
                  <c:v>224.06881455639913</c:v>
                </c:pt>
                <c:pt idx="18">
                  <c:v>251.20517618087652</c:v>
                </c:pt>
                <c:pt idx="19">
                  <c:v>279.89218704103837</c:v>
                </c:pt>
                <c:pt idx="20">
                  <c:v>310.12984713688462</c:v>
                </c:pt>
                <c:pt idx="21">
                  <c:v>341.91815646841536</c:v>
                </c:pt>
                <c:pt idx="22">
                  <c:v>375.25711503563042</c:v>
                </c:pt>
                <c:pt idx="23">
                  <c:v>410.14672283852991</c:v>
                </c:pt>
                <c:pt idx="24">
                  <c:v>446.58697987711389</c:v>
                </c:pt>
                <c:pt idx="25">
                  <c:v>484.5778861513823</c:v>
                </c:pt>
                <c:pt idx="26">
                  <c:v>524.11944166133503</c:v>
                </c:pt>
                <c:pt idx="27">
                  <c:v>565.21164640697225</c:v>
                </c:pt>
                <c:pt idx="28">
                  <c:v>607.8545003882939</c:v>
                </c:pt>
                <c:pt idx="29">
                  <c:v>652.04800360529998</c:v>
                </c:pt>
                <c:pt idx="30">
                  <c:v>697.7921560579905</c:v>
                </c:pt>
              </c:numCache>
            </c:numRef>
          </c:yVal>
          <c:smooth val="0"/>
          <c:extLst>
            <c:ext xmlns:c16="http://schemas.microsoft.com/office/drawing/2014/chart" uri="{C3380CC4-5D6E-409C-BE32-E72D297353CC}">
              <c16:uniqueId val="{00000000-BEDC-4E2A-A9D1-3B04B12B4568}"/>
            </c:ext>
          </c:extLst>
        </c:ser>
        <c:ser>
          <c:idx val="0"/>
          <c:order val="1"/>
          <c:tx>
            <c:v>Pitch</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(SC)'!$Z$3:$Z$33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(SC)'!$AC$3:$AC$33</c:f>
              <c:numCache>
                <c:formatCode>General</c:formatCode>
                <c:ptCount val="31"/>
                <c:pt idx="0">
                  <c:v>0</c:v>
                </c:pt>
                <c:pt idx="1">
                  <c:v>0.79999999999999993</c:v>
                </c:pt>
                <c:pt idx="2">
                  <c:v>3.1999999999999997</c:v>
                </c:pt>
                <c:pt idx="3">
                  <c:v>7.1999999999999993</c:v>
                </c:pt>
                <c:pt idx="4">
                  <c:v>12.799999999999999</c:v>
                </c:pt>
                <c:pt idx="5">
                  <c:v>20</c:v>
                </c:pt>
                <c:pt idx="6">
                  <c:v>28.799999999999997</c:v>
                </c:pt>
                <c:pt idx="7">
                  <c:v>39.199999999999996</c:v>
                </c:pt>
                <c:pt idx="8">
                  <c:v>51.199999999999996</c:v>
                </c:pt>
                <c:pt idx="9">
                  <c:v>64.799999999999983</c:v>
                </c:pt>
                <c:pt idx="10">
                  <c:v>80</c:v>
                </c:pt>
                <c:pt idx="11">
                  <c:v>96.8</c:v>
                </c:pt>
                <c:pt idx="12">
                  <c:v>115.19999999999999</c:v>
                </c:pt>
                <c:pt idx="13">
                  <c:v>135.19999999999999</c:v>
                </c:pt>
                <c:pt idx="14">
                  <c:v>156.79999999999998</c:v>
                </c:pt>
                <c:pt idx="15">
                  <c:v>179.99999999999997</c:v>
                </c:pt>
                <c:pt idx="16">
                  <c:v>204.79999999999998</c:v>
                </c:pt>
                <c:pt idx="17">
                  <c:v>231.19999999999996</c:v>
                </c:pt>
                <c:pt idx="18">
                  <c:v>259.19999999999993</c:v>
                </c:pt>
                <c:pt idx="19">
                  <c:v>288.8</c:v>
                </c:pt>
                <c:pt idx="20">
                  <c:v>320</c:v>
                </c:pt>
                <c:pt idx="21">
                  <c:v>352.8</c:v>
                </c:pt>
                <c:pt idx="22">
                  <c:v>387.2</c:v>
                </c:pt>
                <c:pt idx="23">
                  <c:v>423.19999999999993</c:v>
                </c:pt>
                <c:pt idx="24">
                  <c:v>460.79999999999995</c:v>
                </c:pt>
                <c:pt idx="25">
                  <c:v>499.99999999999994</c:v>
                </c:pt>
                <c:pt idx="26">
                  <c:v>540.79999999999995</c:v>
                </c:pt>
                <c:pt idx="27">
                  <c:v>583.19999999999982</c:v>
                </c:pt>
                <c:pt idx="28">
                  <c:v>627.19999999999993</c:v>
                </c:pt>
                <c:pt idx="29">
                  <c:v>672.79999999999984</c:v>
                </c:pt>
                <c:pt idx="30">
                  <c:v>719.99999999999989</c:v>
                </c:pt>
              </c:numCache>
            </c:numRef>
          </c:yVal>
          <c:smooth val="0"/>
          <c:extLst>
            <c:ext xmlns:c16="http://schemas.microsoft.com/office/drawing/2014/chart" uri="{C3380CC4-5D6E-409C-BE32-E72D297353CC}">
              <c16:uniqueId val="{00000001-BEDC-4E2A-A9D1-3B04B12B4568}"/>
            </c:ext>
          </c:extLst>
        </c:ser>
        <c:ser>
          <c:idx val="1"/>
          <c:order val="2"/>
          <c:tx>
            <c:v>Yaw</c:v>
          </c:tx>
          <c:spPr>
            <a:ln w="19050" cap="rnd">
              <a:solidFill>
                <a:schemeClr val="accent2"/>
              </a:solidFill>
              <a:round/>
            </a:ln>
            <a:effectLst/>
          </c:spPr>
          <c:marker>
            <c:symbol val="star"/>
            <c:size val="5"/>
            <c:spPr>
              <a:solidFill>
                <a:schemeClr val="accent2"/>
              </a:solidFill>
              <a:ln w="9525">
                <a:solidFill>
                  <a:schemeClr val="accent2"/>
                </a:solidFill>
              </a:ln>
              <a:effectLst/>
            </c:spPr>
          </c:marker>
          <c:xVal>
            <c:numRef>
              <c:f>'[EXC-massBudgets.xlsx]ADCS (SC)'!$AS$3:$AS$33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(SC)'!$AV$3:$AV$33</c:f>
              <c:numCache>
                <c:formatCode>General</c:formatCode>
                <c:ptCount val="31"/>
                <c:pt idx="0">
                  <c:v>0</c:v>
                </c:pt>
                <c:pt idx="1">
                  <c:v>0.80475957783597063</c:v>
                </c:pt>
                <c:pt idx="2">
                  <c:v>3.2190383113438825</c:v>
                </c:pt>
                <c:pt idx="3">
                  <c:v>7.242836200523735</c:v>
                </c:pt>
                <c:pt idx="4">
                  <c:v>12.87615324537553</c:v>
                </c:pt>
                <c:pt idx="5">
                  <c:v>20.118989445899267</c:v>
                </c:pt>
                <c:pt idx="6">
                  <c:v>28.97134480209494</c:v>
                </c:pt>
                <c:pt idx="7">
                  <c:v>39.43321931396256</c:v>
                </c:pt>
                <c:pt idx="8">
                  <c:v>51.50461298150212</c:v>
                </c:pt>
                <c:pt idx="9">
                  <c:v>65.18552580471362</c:v>
                </c:pt>
                <c:pt idx="10">
                  <c:v>80.475957783597067</c:v>
                </c:pt>
                <c:pt idx="11">
                  <c:v>97.375908918152447</c:v>
                </c:pt>
                <c:pt idx="12">
                  <c:v>115.88537920837976</c:v>
                </c:pt>
                <c:pt idx="13">
                  <c:v>136.00436865427906</c:v>
                </c:pt>
                <c:pt idx="14">
                  <c:v>157.73287725585024</c:v>
                </c:pt>
                <c:pt idx="15">
                  <c:v>181.07090501309341</c:v>
                </c:pt>
                <c:pt idx="16">
                  <c:v>206.01845192600848</c:v>
                </c:pt>
                <c:pt idx="17">
                  <c:v>232.57551799459551</c:v>
                </c:pt>
                <c:pt idx="18">
                  <c:v>260.74210321885448</c:v>
                </c:pt>
                <c:pt idx="19">
                  <c:v>290.51820759878541</c:v>
                </c:pt>
                <c:pt idx="20">
                  <c:v>321.90383113438827</c:v>
                </c:pt>
                <c:pt idx="21">
                  <c:v>354.89897382566301</c:v>
                </c:pt>
                <c:pt idx="22">
                  <c:v>389.50363567260979</c:v>
                </c:pt>
                <c:pt idx="23">
                  <c:v>425.71781667522845</c:v>
                </c:pt>
                <c:pt idx="24">
                  <c:v>463.54151683351904</c:v>
                </c:pt>
                <c:pt idx="25">
                  <c:v>502.97473614748168</c:v>
                </c:pt>
                <c:pt idx="26">
                  <c:v>544.01747461711625</c:v>
                </c:pt>
                <c:pt idx="27">
                  <c:v>586.6697322424227</c:v>
                </c:pt>
                <c:pt idx="28">
                  <c:v>630.93150902340096</c:v>
                </c:pt>
                <c:pt idx="29">
                  <c:v>676.80280496005128</c:v>
                </c:pt>
                <c:pt idx="30">
                  <c:v>724.28362005237364</c:v>
                </c:pt>
              </c:numCache>
            </c:numRef>
          </c:yVal>
          <c:smooth val="0"/>
          <c:extLst>
            <c:ext xmlns:c16="http://schemas.microsoft.com/office/drawing/2014/chart" uri="{C3380CC4-5D6E-409C-BE32-E72D297353CC}">
              <c16:uniqueId val="{00000002-BEDC-4E2A-A9D1-3B04B12B4568}"/>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Angles</a:t>
                </a:r>
                <a:r>
                  <a:rPr lang="en-US" baseline="0"/>
                  <a:t> (deg)</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Angular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Roll Rate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(SC)'!$G$3:$G$34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(SC)'!$K$3:$K$33</c:f>
              <c:numCache>
                <c:formatCode>General</c:formatCode>
                <c:ptCount val="31"/>
                <c:pt idx="0">
                  <c:v>7.7532461784221171E-2</c:v>
                </c:pt>
                <c:pt idx="1">
                  <c:v>0.23259738535266355</c:v>
                </c:pt>
                <c:pt idx="2">
                  <c:v>0.38766230892110576</c:v>
                </c:pt>
                <c:pt idx="3">
                  <c:v>0.54272723248954835</c:v>
                </c:pt>
                <c:pt idx="4">
                  <c:v>0.69779215605799005</c:v>
                </c:pt>
                <c:pt idx="5">
                  <c:v>0.85285707962643298</c:v>
                </c:pt>
                <c:pt idx="6">
                  <c:v>1.007922003194875</c:v>
                </c:pt>
                <c:pt idx="7">
                  <c:v>1.1629869267633182</c:v>
                </c:pt>
                <c:pt idx="8">
                  <c:v>1.318051850331758</c:v>
                </c:pt>
                <c:pt idx="9">
                  <c:v>1.4731167739002025</c:v>
                </c:pt>
                <c:pt idx="10">
                  <c:v>1.6281816974686449</c:v>
                </c:pt>
                <c:pt idx="11">
                  <c:v>1.7832466210370868</c:v>
                </c:pt>
                <c:pt idx="12">
                  <c:v>1.9383115446055286</c:v>
                </c:pt>
                <c:pt idx="13">
                  <c:v>2.0933764681739717</c:v>
                </c:pt>
                <c:pt idx="14">
                  <c:v>2.2484413917424151</c:v>
                </c:pt>
                <c:pt idx="15">
                  <c:v>2.403506315310858</c:v>
                </c:pt>
                <c:pt idx="16">
                  <c:v>2.2484413917424151</c:v>
                </c:pt>
                <c:pt idx="17">
                  <c:v>2.0933764681739717</c:v>
                </c:pt>
                <c:pt idx="18">
                  <c:v>1.9383115446055286</c:v>
                </c:pt>
                <c:pt idx="19">
                  <c:v>1.7832466210370868</c:v>
                </c:pt>
                <c:pt idx="20">
                  <c:v>1.6281816974686449</c:v>
                </c:pt>
                <c:pt idx="21">
                  <c:v>1.4731167739002025</c:v>
                </c:pt>
                <c:pt idx="22">
                  <c:v>1.318051850331758</c:v>
                </c:pt>
                <c:pt idx="23">
                  <c:v>1.1629869267633182</c:v>
                </c:pt>
                <c:pt idx="24">
                  <c:v>1.007922003194875</c:v>
                </c:pt>
                <c:pt idx="25">
                  <c:v>0.85285707962643298</c:v>
                </c:pt>
                <c:pt idx="26">
                  <c:v>0.69779215605799005</c:v>
                </c:pt>
                <c:pt idx="27">
                  <c:v>0.54272723248954835</c:v>
                </c:pt>
                <c:pt idx="28">
                  <c:v>0.38766230892110576</c:v>
                </c:pt>
                <c:pt idx="29">
                  <c:v>0.23259738535266355</c:v>
                </c:pt>
                <c:pt idx="30">
                  <c:v>7.7532461784221171E-2</c:v>
                </c:pt>
              </c:numCache>
            </c:numRef>
          </c:yVal>
          <c:smooth val="0"/>
          <c:extLst>
            <c:ext xmlns:c16="http://schemas.microsoft.com/office/drawing/2014/chart" uri="{C3380CC4-5D6E-409C-BE32-E72D297353CC}">
              <c16:uniqueId val="{00000000-A949-4A6F-8165-3F7C3A9DC68F}"/>
            </c:ext>
          </c:extLst>
        </c:ser>
        <c:ser>
          <c:idx val="0"/>
          <c:order val="1"/>
          <c:tx>
            <c:v>Pitch Rate</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(SC)'!$Z$3:$Z$33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(SC)'!$AD$3:$AD$33</c:f>
              <c:numCache>
                <c:formatCode>General</c:formatCode>
                <c:ptCount val="31"/>
                <c:pt idx="0">
                  <c:v>7.9999999999999988E-2</c:v>
                </c:pt>
                <c:pt idx="1">
                  <c:v>0.24</c:v>
                </c:pt>
                <c:pt idx="2">
                  <c:v>0.39999999999999997</c:v>
                </c:pt>
                <c:pt idx="3">
                  <c:v>0.55999999999999994</c:v>
                </c:pt>
                <c:pt idx="4">
                  <c:v>0.72000000000000008</c:v>
                </c:pt>
                <c:pt idx="5">
                  <c:v>0.87999999999999967</c:v>
                </c:pt>
                <c:pt idx="6">
                  <c:v>1.0399999999999998</c:v>
                </c:pt>
                <c:pt idx="7">
                  <c:v>1.2</c:v>
                </c:pt>
                <c:pt idx="8">
                  <c:v>1.3599999999999988</c:v>
                </c:pt>
                <c:pt idx="9">
                  <c:v>1.5200000000000018</c:v>
                </c:pt>
                <c:pt idx="10">
                  <c:v>1.6799999999999997</c:v>
                </c:pt>
                <c:pt idx="11">
                  <c:v>1.8399999999999992</c:v>
                </c:pt>
                <c:pt idx="12">
                  <c:v>2</c:v>
                </c:pt>
                <c:pt idx="13">
                  <c:v>2.1599999999999993</c:v>
                </c:pt>
                <c:pt idx="14">
                  <c:v>2.319999999999999</c:v>
                </c:pt>
                <c:pt idx="15">
                  <c:v>2.4800000000000013</c:v>
                </c:pt>
                <c:pt idx="16">
                  <c:v>2.319999999999999</c:v>
                </c:pt>
                <c:pt idx="17">
                  <c:v>2.1599999999999993</c:v>
                </c:pt>
                <c:pt idx="18">
                  <c:v>2</c:v>
                </c:pt>
                <c:pt idx="19">
                  <c:v>1.8399999999999992</c:v>
                </c:pt>
                <c:pt idx="20">
                  <c:v>1.6799999999999997</c:v>
                </c:pt>
                <c:pt idx="21">
                  <c:v>1.5200000000000018</c:v>
                </c:pt>
                <c:pt idx="22">
                  <c:v>1.3599999999999988</c:v>
                </c:pt>
                <c:pt idx="23">
                  <c:v>1.2</c:v>
                </c:pt>
                <c:pt idx="24">
                  <c:v>1.0399999999999998</c:v>
                </c:pt>
                <c:pt idx="25">
                  <c:v>0.87999999999999967</c:v>
                </c:pt>
                <c:pt idx="26">
                  <c:v>0.72000000000000008</c:v>
                </c:pt>
                <c:pt idx="27">
                  <c:v>0.55999999999999994</c:v>
                </c:pt>
                <c:pt idx="28">
                  <c:v>0.39999999999999997</c:v>
                </c:pt>
                <c:pt idx="29">
                  <c:v>0.24</c:v>
                </c:pt>
                <c:pt idx="30">
                  <c:v>7.9999999999999988E-2</c:v>
                </c:pt>
              </c:numCache>
            </c:numRef>
          </c:yVal>
          <c:smooth val="0"/>
          <c:extLst>
            <c:ext xmlns:c16="http://schemas.microsoft.com/office/drawing/2014/chart" uri="{C3380CC4-5D6E-409C-BE32-E72D297353CC}">
              <c16:uniqueId val="{00000001-A949-4A6F-8165-3F7C3A9DC68F}"/>
            </c:ext>
          </c:extLst>
        </c:ser>
        <c:ser>
          <c:idx val="1"/>
          <c:order val="2"/>
          <c:tx>
            <c:v>Yaw Rate</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(SC)'!$AS$3:$AS$33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(SC)'!$AW$3:$AW$33</c:f>
              <c:numCache>
                <c:formatCode>General</c:formatCode>
                <c:ptCount val="31"/>
                <c:pt idx="0">
                  <c:v>8.0475957783597063E-2</c:v>
                </c:pt>
                <c:pt idx="1">
                  <c:v>0.24142787335079116</c:v>
                </c:pt>
                <c:pt idx="2">
                  <c:v>0.40237978891798526</c:v>
                </c:pt>
                <c:pt idx="3">
                  <c:v>0.56333170448517955</c:v>
                </c:pt>
                <c:pt idx="4">
                  <c:v>0.72428362005237368</c:v>
                </c:pt>
                <c:pt idx="5">
                  <c:v>0.88523553561956736</c:v>
                </c:pt>
                <c:pt idx="6">
                  <c:v>1.0461874511867619</c:v>
                </c:pt>
                <c:pt idx="7">
                  <c:v>1.2071393667539561</c:v>
                </c:pt>
                <c:pt idx="8">
                  <c:v>1.36809128232115</c:v>
                </c:pt>
                <c:pt idx="9">
                  <c:v>1.5290431978883448</c:v>
                </c:pt>
                <c:pt idx="10">
                  <c:v>1.689995113455538</c:v>
                </c:pt>
                <c:pt idx="11">
                  <c:v>1.8509470290227312</c:v>
                </c:pt>
                <c:pt idx="12">
                  <c:v>2.0118989445899302</c:v>
                </c:pt>
                <c:pt idx="13">
                  <c:v>2.1728508601571179</c:v>
                </c:pt>
                <c:pt idx="14">
                  <c:v>2.3338027757243167</c:v>
                </c:pt>
                <c:pt idx="15">
                  <c:v>2.4947546912915071</c:v>
                </c:pt>
                <c:pt idx="16">
                  <c:v>2.2484413917424151</c:v>
                </c:pt>
                <c:pt idx="17">
                  <c:v>2.0933764681739717</c:v>
                </c:pt>
                <c:pt idx="18">
                  <c:v>1.9383115446055286</c:v>
                </c:pt>
                <c:pt idx="19">
                  <c:v>1.7832466210370868</c:v>
                </c:pt>
                <c:pt idx="20">
                  <c:v>1.6281816974686449</c:v>
                </c:pt>
                <c:pt idx="21">
                  <c:v>1.4731167739002025</c:v>
                </c:pt>
                <c:pt idx="22">
                  <c:v>1.318051850331758</c:v>
                </c:pt>
                <c:pt idx="23">
                  <c:v>1.1629869267633182</c:v>
                </c:pt>
                <c:pt idx="24">
                  <c:v>1.007922003194875</c:v>
                </c:pt>
                <c:pt idx="25">
                  <c:v>0.85285707962643298</c:v>
                </c:pt>
                <c:pt idx="26">
                  <c:v>0.69779215605799005</c:v>
                </c:pt>
                <c:pt idx="27">
                  <c:v>0.54272723248954835</c:v>
                </c:pt>
                <c:pt idx="28">
                  <c:v>0.38766230892110576</c:v>
                </c:pt>
                <c:pt idx="29">
                  <c:v>0.23259738535266355</c:v>
                </c:pt>
                <c:pt idx="30">
                  <c:v>7.7532461784221171E-2</c:v>
                </c:pt>
              </c:numCache>
            </c:numRef>
          </c:yVal>
          <c:smooth val="0"/>
          <c:extLst>
            <c:ext xmlns:c16="http://schemas.microsoft.com/office/drawing/2014/chart" uri="{C3380CC4-5D6E-409C-BE32-E72D297353CC}">
              <c16:uniqueId val="{00000002-A949-4A6F-8165-3F7C3A9DC68F}"/>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Angular</a:t>
                </a:r>
                <a:r>
                  <a:rPr lang="en-US" baseline="0"/>
                  <a:t> velocity (deg/s)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Roll Acceleration</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(SC)'!$G$3:$G$34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(SC)'!$L$3:$L$33</c:f>
              <c:numCache>
                <c:formatCode>General</c:formatCode>
                <c:ptCount val="31"/>
                <c:pt idx="0">
                  <c:v>1.5506492356844237E-2</c:v>
                </c:pt>
                <c:pt idx="1">
                  <c:v>1.5506492356844221E-2</c:v>
                </c:pt>
                <c:pt idx="2">
                  <c:v>1.5506492356844259E-2</c:v>
                </c:pt>
                <c:pt idx="3">
                  <c:v>1.5506492356844171E-2</c:v>
                </c:pt>
                <c:pt idx="4">
                  <c:v>1.5506492356844292E-2</c:v>
                </c:pt>
                <c:pt idx="5">
                  <c:v>1.5506492356844204E-2</c:v>
                </c:pt>
                <c:pt idx="6">
                  <c:v>1.5506492356844315E-2</c:v>
                </c:pt>
                <c:pt idx="7">
                  <c:v>1.5506492356843982E-2</c:v>
                </c:pt>
                <c:pt idx="8">
                  <c:v>1.5506492356844448E-2</c:v>
                </c:pt>
                <c:pt idx="9">
                  <c:v>1.5506492356844249E-2</c:v>
                </c:pt>
                <c:pt idx="10">
                  <c:v>1.5506492356844181E-2</c:v>
                </c:pt>
                <c:pt idx="11">
                  <c:v>1.5506492356844181E-2</c:v>
                </c:pt>
                <c:pt idx="12">
                  <c:v>1.5506492356844315E-2</c:v>
                </c:pt>
                <c:pt idx="13">
                  <c:v>1.5506492356844337E-2</c:v>
                </c:pt>
                <c:pt idx="14">
                  <c:v>1.5506492356844292E-2</c:v>
                </c:pt>
                <c:pt idx="15">
                  <c:v>-1.5506492356844292E-2</c:v>
                </c:pt>
                <c:pt idx="16">
                  <c:v>-1.5506492356844337E-2</c:v>
                </c:pt>
                <c:pt idx="17">
                  <c:v>-1.5506492356844315E-2</c:v>
                </c:pt>
                <c:pt idx="18">
                  <c:v>-1.5506492356844181E-2</c:v>
                </c:pt>
                <c:pt idx="19">
                  <c:v>-1.5506492356844181E-2</c:v>
                </c:pt>
                <c:pt idx="20">
                  <c:v>-1.5506492356844249E-2</c:v>
                </c:pt>
                <c:pt idx="21">
                  <c:v>-1.5506492356844448E-2</c:v>
                </c:pt>
                <c:pt idx="22">
                  <c:v>-1.5506492356843982E-2</c:v>
                </c:pt>
                <c:pt idx="23">
                  <c:v>-1.5506492356844315E-2</c:v>
                </c:pt>
                <c:pt idx="24">
                  <c:v>-1.5506492356844204E-2</c:v>
                </c:pt>
                <c:pt idx="25">
                  <c:v>-1.5506492356844292E-2</c:v>
                </c:pt>
                <c:pt idx="26">
                  <c:v>-1.5506492356844171E-2</c:v>
                </c:pt>
                <c:pt idx="27">
                  <c:v>-1.5506492356844259E-2</c:v>
                </c:pt>
                <c:pt idx="28">
                  <c:v>-1.5506492356844221E-2</c:v>
                </c:pt>
                <c:pt idx="29">
                  <c:v>-1.5506492356844237E-2</c:v>
                </c:pt>
                <c:pt idx="30">
                  <c:v>1.5506492356844237E-2</c:v>
                </c:pt>
              </c:numCache>
            </c:numRef>
          </c:yVal>
          <c:smooth val="0"/>
          <c:extLst>
            <c:ext xmlns:c16="http://schemas.microsoft.com/office/drawing/2014/chart" uri="{C3380CC4-5D6E-409C-BE32-E72D297353CC}">
              <c16:uniqueId val="{00000000-82F3-419D-94C4-34F36C80BC70}"/>
            </c:ext>
          </c:extLst>
        </c:ser>
        <c:ser>
          <c:idx val="0"/>
          <c:order val="1"/>
          <c:tx>
            <c:v>Pitch Acceleration</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(SC)'!$Z$3:$Z$33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(SC)'!$AE$3:$AE$33</c:f>
              <c:numCache>
                <c:formatCode>General</c:formatCode>
                <c:ptCount val="31"/>
                <c:pt idx="0">
                  <c:v>1.6E-2</c:v>
                </c:pt>
                <c:pt idx="1">
                  <c:v>1.5999999999999997E-2</c:v>
                </c:pt>
                <c:pt idx="2">
                  <c:v>1.5999999999999997E-2</c:v>
                </c:pt>
                <c:pt idx="3">
                  <c:v>1.6000000000000014E-2</c:v>
                </c:pt>
                <c:pt idx="4">
                  <c:v>1.5999999999999959E-2</c:v>
                </c:pt>
                <c:pt idx="5">
                  <c:v>1.6000000000000014E-2</c:v>
                </c:pt>
                <c:pt idx="6">
                  <c:v>1.6000000000000014E-2</c:v>
                </c:pt>
                <c:pt idx="7">
                  <c:v>1.5999999999999882E-2</c:v>
                </c:pt>
                <c:pt idx="8">
                  <c:v>1.6000000000000302E-2</c:v>
                </c:pt>
                <c:pt idx="9">
                  <c:v>1.5999999999999792E-2</c:v>
                </c:pt>
                <c:pt idx="10">
                  <c:v>1.5999999999999948E-2</c:v>
                </c:pt>
                <c:pt idx="11">
                  <c:v>1.600000000000008E-2</c:v>
                </c:pt>
                <c:pt idx="12">
                  <c:v>1.5999999999999924E-2</c:v>
                </c:pt>
                <c:pt idx="13">
                  <c:v>1.5999999999999969E-2</c:v>
                </c:pt>
                <c:pt idx="14">
                  <c:v>1.6000000000000236E-2</c:v>
                </c:pt>
                <c:pt idx="15">
                  <c:v>-1.6000000000000236E-2</c:v>
                </c:pt>
                <c:pt idx="16">
                  <c:v>-1.5999999999999969E-2</c:v>
                </c:pt>
                <c:pt idx="17">
                  <c:v>-1.5999999999999924E-2</c:v>
                </c:pt>
                <c:pt idx="18">
                  <c:v>-1.600000000000008E-2</c:v>
                </c:pt>
                <c:pt idx="19">
                  <c:v>-1.5999999999999948E-2</c:v>
                </c:pt>
                <c:pt idx="20">
                  <c:v>-1.5999999999999792E-2</c:v>
                </c:pt>
                <c:pt idx="21">
                  <c:v>-1.6000000000000302E-2</c:v>
                </c:pt>
                <c:pt idx="22">
                  <c:v>-1.5999999999999882E-2</c:v>
                </c:pt>
                <c:pt idx="23">
                  <c:v>-1.6000000000000014E-2</c:v>
                </c:pt>
                <c:pt idx="24">
                  <c:v>-1.6000000000000014E-2</c:v>
                </c:pt>
                <c:pt idx="25">
                  <c:v>-1.5999999999999959E-2</c:v>
                </c:pt>
                <c:pt idx="26">
                  <c:v>-1.6000000000000014E-2</c:v>
                </c:pt>
                <c:pt idx="27">
                  <c:v>-1.5999999999999997E-2</c:v>
                </c:pt>
                <c:pt idx="28">
                  <c:v>-1.5999999999999997E-2</c:v>
                </c:pt>
                <c:pt idx="29">
                  <c:v>-1.6E-2</c:v>
                </c:pt>
                <c:pt idx="30">
                  <c:v>2.6666666666666663E-4</c:v>
                </c:pt>
              </c:numCache>
            </c:numRef>
          </c:yVal>
          <c:smooth val="0"/>
          <c:extLst>
            <c:ext xmlns:c16="http://schemas.microsoft.com/office/drawing/2014/chart" uri="{C3380CC4-5D6E-409C-BE32-E72D297353CC}">
              <c16:uniqueId val="{00000001-82F3-419D-94C4-34F36C80BC70}"/>
            </c:ext>
          </c:extLst>
        </c:ser>
        <c:ser>
          <c:idx val="1"/>
          <c:order val="2"/>
          <c:tx>
            <c:v>Yaw Acceleration</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(SC)'!$AS$3:$AS$33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(SC)'!$AX$3:$AX$33</c:f>
              <c:numCache>
                <c:formatCode>General</c:formatCode>
                <c:ptCount val="31"/>
                <c:pt idx="0">
                  <c:v>1.6095191556719408E-2</c:v>
                </c:pt>
                <c:pt idx="1">
                  <c:v>1.6095191556719408E-2</c:v>
                </c:pt>
                <c:pt idx="2">
                  <c:v>1.6095191556719429E-2</c:v>
                </c:pt>
                <c:pt idx="3">
                  <c:v>1.6095191556719412E-2</c:v>
                </c:pt>
                <c:pt idx="4">
                  <c:v>1.6095191556719367E-2</c:v>
                </c:pt>
                <c:pt idx="5">
                  <c:v>1.6095191556719457E-2</c:v>
                </c:pt>
                <c:pt idx="6">
                  <c:v>1.6095191556719412E-2</c:v>
                </c:pt>
                <c:pt idx="7">
                  <c:v>1.6095191556719391E-2</c:v>
                </c:pt>
                <c:pt idx="8">
                  <c:v>1.6095191556719478E-2</c:v>
                </c:pt>
                <c:pt idx="9">
                  <c:v>1.6095191556719325E-2</c:v>
                </c:pt>
                <c:pt idx="10">
                  <c:v>1.6095191556719325E-2</c:v>
                </c:pt>
                <c:pt idx="11">
                  <c:v>1.6095191556719901E-2</c:v>
                </c:pt>
                <c:pt idx="12">
                  <c:v>1.609519155671877E-2</c:v>
                </c:pt>
                <c:pt idx="13">
                  <c:v>1.609519155671988E-2</c:v>
                </c:pt>
                <c:pt idx="14">
                  <c:v>1.6095191556719034E-2</c:v>
                </c:pt>
                <c:pt idx="15">
                  <c:v>-2.4631329954909197E-2</c:v>
                </c:pt>
                <c:pt idx="16">
                  <c:v>-1.5506492356844337E-2</c:v>
                </c:pt>
                <c:pt idx="17">
                  <c:v>-1.5506492356844315E-2</c:v>
                </c:pt>
                <c:pt idx="18">
                  <c:v>-1.5506492356844181E-2</c:v>
                </c:pt>
                <c:pt idx="19">
                  <c:v>-1.5506492356844181E-2</c:v>
                </c:pt>
                <c:pt idx="20">
                  <c:v>-1.5506492356844249E-2</c:v>
                </c:pt>
                <c:pt idx="21">
                  <c:v>-1.5506492356844448E-2</c:v>
                </c:pt>
                <c:pt idx="22">
                  <c:v>-1.5506492356843982E-2</c:v>
                </c:pt>
                <c:pt idx="23">
                  <c:v>-1.5506492356844315E-2</c:v>
                </c:pt>
                <c:pt idx="24">
                  <c:v>-1.5506492356844204E-2</c:v>
                </c:pt>
                <c:pt idx="25">
                  <c:v>-1.5506492356844292E-2</c:v>
                </c:pt>
                <c:pt idx="26">
                  <c:v>-1.5506492356844171E-2</c:v>
                </c:pt>
                <c:pt idx="27">
                  <c:v>-1.5506492356844259E-2</c:v>
                </c:pt>
                <c:pt idx="28">
                  <c:v>-1.5506492356844221E-2</c:v>
                </c:pt>
                <c:pt idx="29">
                  <c:v>-1.5506492356844237E-2</c:v>
                </c:pt>
                <c:pt idx="30">
                  <c:v>-5.1688307856147459E-4</c:v>
                </c:pt>
              </c:numCache>
            </c:numRef>
          </c:yVal>
          <c:smooth val="0"/>
          <c:extLst>
            <c:ext xmlns:c16="http://schemas.microsoft.com/office/drawing/2014/chart" uri="{C3380CC4-5D6E-409C-BE32-E72D297353CC}">
              <c16:uniqueId val="{00000002-82F3-419D-94C4-34F36C80BC70}"/>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Angular Acceleration</a:t>
                </a:r>
                <a:r>
                  <a:rPr lang="en-US" baseline="0"/>
                  <a:t> (deg/s^2)</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vs Torque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Torque (X)</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'[EXC-massBudgets.xlsx]ADCS (SC)'!$G$3:$G$34</c:f>
              <c:numCache>
                <c:formatCode>General</c:formatCode>
                <c:ptCount val="32"/>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numCache>
            </c:numRef>
          </c:xVal>
          <c:yVal>
            <c:numRef>
              <c:f>'[EXC-massBudgets.xlsx]ADCS (SC)'!$M$3:$M$33</c:f>
              <c:numCache>
                <c:formatCode>General</c:formatCode>
                <c:ptCount val="31"/>
                <c:pt idx="0">
                  <c:v>4416.0378285031129</c:v>
                </c:pt>
                <c:pt idx="1">
                  <c:v>4416.0378285031084</c:v>
                </c:pt>
                <c:pt idx="2">
                  <c:v>4416.0378285031193</c:v>
                </c:pt>
                <c:pt idx="3">
                  <c:v>4416.0378285030938</c:v>
                </c:pt>
                <c:pt idx="4">
                  <c:v>4416.0378285031284</c:v>
                </c:pt>
                <c:pt idx="5">
                  <c:v>4416.0378285031029</c:v>
                </c:pt>
                <c:pt idx="6">
                  <c:v>4416.0378285031347</c:v>
                </c:pt>
                <c:pt idx="7">
                  <c:v>4416.0378285030392</c:v>
                </c:pt>
                <c:pt idx="8">
                  <c:v>4416.0378285031729</c:v>
                </c:pt>
                <c:pt idx="9">
                  <c:v>4416.0378285031156</c:v>
                </c:pt>
                <c:pt idx="10">
                  <c:v>4416.0378285030965</c:v>
                </c:pt>
                <c:pt idx="11">
                  <c:v>4416.0378285030965</c:v>
                </c:pt>
                <c:pt idx="12">
                  <c:v>4416.0378285031347</c:v>
                </c:pt>
                <c:pt idx="13">
                  <c:v>4416.0378285031411</c:v>
                </c:pt>
                <c:pt idx="14">
                  <c:v>4416.0378285031284</c:v>
                </c:pt>
                <c:pt idx="15">
                  <c:v>-4416.0378285031284</c:v>
                </c:pt>
                <c:pt idx="16">
                  <c:v>-4416.0378285031411</c:v>
                </c:pt>
                <c:pt idx="17">
                  <c:v>-4416.0378285031347</c:v>
                </c:pt>
                <c:pt idx="18">
                  <c:v>-4416.0378285030965</c:v>
                </c:pt>
                <c:pt idx="19">
                  <c:v>-4416.0378285030965</c:v>
                </c:pt>
                <c:pt idx="20">
                  <c:v>-4416.0378285031156</c:v>
                </c:pt>
                <c:pt idx="21">
                  <c:v>-4416.0378285031729</c:v>
                </c:pt>
                <c:pt idx="22">
                  <c:v>-4416.0378285030392</c:v>
                </c:pt>
                <c:pt idx="23">
                  <c:v>-4416.0378285031347</c:v>
                </c:pt>
                <c:pt idx="24">
                  <c:v>-4416.0378285031029</c:v>
                </c:pt>
                <c:pt idx="25">
                  <c:v>-4416.0378285031284</c:v>
                </c:pt>
                <c:pt idx="26">
                  <c:v>-4416.0378285030938</c:v>
                </c:pt>
                <c:pt idx="27">
                  <c:v>-4416.0378285031193</c:v>
                </c:pt>
                <c:pt idx="28">
                  <c:v>-4416.0378285031084</c:v>
                </c:pt>
                <c:pt idx="29">
                  <c:v>-4416.0378285031129</c:v>
                </c:pt>
                <c:pt idx="30">
                  <c:v>4416.0378285031129</c:v>
                </c:pt>
              </c:numCache>
            </c:numRef>
          </c:yVal>
          <c:smooth val="0"/>
          <c:extLst>
            <c:ext xmlns:c16="http://schemas.microsoft.com/office/drawing/2014/chart" uri="{C3380CC4-5D6E-409C-BE32-E72D297353CC}">
              <c16:uniqueId val="{00000000-2902-44F1-9887-F34F379BBD08}"/>
            </c:ext>
          </c:extLst>
        </c:ser>
        <c:ser>
          <c:idx val="0"/>
          <c:order val="1"/>
          <c:tx>
            <c:v>Torque (Y)</c:v>
          </c:tx>
          <c:spPr>
            <a:ln w="19050" cap="rnd">
              <a:solidFill>
                <a:schemeClr val="accent1"/>
              </a:solidFill>
              <a:round/>
            </a:ln>
            <a:effectLst/>
          </c:spPr>
          <c:marker>
            <c:symbol val="triangle"/>
            <c:size val="5"/>
            <c:spPr>
              <a:solidFill>
                <a:schemeClr val="accent1"/>
              </a:solidFill>
              <a:ln w="9525">
                <a:solidFill>
                  <a:schemeClr val="accent1"/>
                </a:solidFill>
              </a:ln>
              <a:effectLst/>
            </c:spPr>
          </c:marker>
          <c:xVal>
            <c:numRef>
              <c:f>'[EXC-massBudgets.xlsx]ADCS (SC)'!$Z$3:$Z$33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(SC)'!$AF$3:$AF$32</c:f>
              <c:numCache>
                <c:formatCode>General</c:formatCode>
                <c:ptCount val="30"/>
                <c:pt idx="0">
                  <c:v>4416.037828503112</c:v>
                </c:pt>
                <c:pt idx="1">
                  <c:v>4416.0378285031111</c:v>
                </c:pt>
                <c:pt idx="2">
                  <c:v>4416.0378285031111</c:v>
                </c:pt>
                <c:pt idx="3">
                  <c:v>4416.0378285031156</c:v>
                </c:pt>
                <c:pt idx="4">
                  <c:v>4416.0378285031002</c:v>
                </c:pt>
                <c:pt idx="5">
                  <c:v>4416.0378285031156</c:v>
                </c:pt>
                <c:pt idx="6">
                  <c:v>4416.0378285031156</c:v>
                </c:pt>
                <c:pt idx="7">
                  <c:v>4416.0378285030793</c:v>
                </c:pt>
                <c:pt idx="8">
                  <c:v>4416.0378285031957</c:v>
                </c:pt>
                <c:pt idx="9">
                  <c:v>4416.0378285030538</c:v>
                </c:pt>
                <c:pt idx="10">
                  <c:v>4416.0378285030974</c:v>
                </c:pt>
                <c:pt idx="11">
                  <c:v>4416.0378285031338</c:v>
                </c:pt>
                <c:pt idx="12">
                  <c:v>4416.0378285030911</c:v>
                </c:pt>
                <c:pt idx="13">
                  <c:v>4416.0378285031038</c:v>
                </c:pt>
                <c:pt idx="14">
                  <c:v>4416.0378285031775</c:v>
                </c:pt>
                <c:pt idx="15">
                  <c:v>-4416.0378285031775</c:v>
                </c:pt>
                <c:pt idx="16">
                  <c:v>-4416.0378285031038</c:v>
                </c:pt>
                <c:pt idx="17">
                  <c:v>-4416.0378285030911</c:v>
                </c:pt>
                <c:pt idx="18">
                  <c:v>-4416.0378285031338</c:v>
                </c:pt>
                <c:pt idx="19">
                  <c:v>-4416.0378285030974</c:v>
                </c:pt>
                <c:pt idx="20">
                  <c:v>-4416.0378285030538</c:v>
                </c:pt>
                <c:pt idx="21">
                  <c:v>-4416.0378285031957</c:v>
                </c:pt>
                <c:pt idx="22">
                  <c:v>-4416.0378285030793</c:v>
                </c:pt>
                <c:pt idx="23">
                  <c:v>-4416.0378285031156</c:v>
                </c:pt>
                <c:pt idx="24">
                  <c:v>-4416.0378285031156</c:v>
                </c:pt>
                <c:pt idx="25">
                  <c:v>-4416.0378285031002</c:v>
                </c:pt>
                <c:pt idx="26">
                  <c:v>-4416.0378285031156</c:v>
                </c:pt>
                <c:pt idx="27">
                  <c:v>-4416.0378285031111</c:v>
                </c:pt>
                <c:pt idx="28">
                  <c:v>-4416.0378285031111</c:v>
                </c:pt>
                <c:pt idx="29">
                  <c:v>-4416.037828503112</c:v>
                </c:pt>
              </c:numCache>
            </c:numRef>
          </c:yVal>
          <c:smooth val="0"/>
          <c:extLst>
            <c:ext xmlns:c16="http://schemas.microsoft.com/office/drawing/2014/chart" uri="{C3380CC4-5D6E-409C-BE32-E72D297353CC}">
              <c16:uniqueId val="{00000001-2902-44F1-9887-F34F379BBD08}"/>
            </c:ext>
          </c:extLst>
        </c:ser>
        <c:ser>
          <c:idx val="1"/>
          <c:order val="2"/>
          <c:tx>
            <c:v>Torque (Z)</c:v>
          </c:tx>
          <c:spPr>
            <a:ln w="19050" cap="rnd">
              <a:solidFill>
                <a:schemeClr val="accent2"/>
              </a:solidFill>
              <a:round/>
            </a:ln>
            <a:effectLst/>
          </c:spPr>
          <c:marker>
            <c:symbol val="x"/>
            <c:size val="5"/>
            <c:spPr>
              <a:solidFill>
                <a:schemeClr val="accent2"/>
              </a:solidFill>
              <a:ln w="9525">
                <a:solidFill>
                  <a:schemeClr val="accent2"/>
                </a:solidFill>
              </a:ln>
              <a:effectLst/>
            </c:spPr>
          </c:marker>
          <c:xVal>
            <c:numRef>
              <c:f>'[EXC-massBudgets.xlsx]ADCS (SC)'!$AS$3:$AS$33</c:f>
              <c:numCache>
                <c:formatCode>General</c:formatCode>
                <c:ptCount val="3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xVal>
          <c:yVal>
            <c:numRef>
              <c:f>'[EXC-massBudgets.xlsx]ADCS (SC)'!$AY$3:$AY$32</c:f>
              <c:numCache>
                <c:formatCode>General</c:formatCode>
                <c:ptCount val="30"/>
                <c:pt idx="0">
                  <c:v>4416.0378285031093</c:v>
                </c:pt>
                <c:pt idx="1">
                  <c:v>4416.0378285031093</c:v>
                </c:pt>
                <c:pt idx="2">
                  <c:v>4416.0378285031156</c:v>
                </c:pt>
                <c:pt idx="3">
                  <c:v>4416.0378285031111</c:v>
                </c:pt>
                <c:pt idx="4">
                  <c:v>4416.0378285030984</c:v>
                </c:pt>
                <c:pt idx="5">
                  <c:v>4416.0378285031238</c:v>
                </c:pt>
                <c:pt idx="6">
                  <c:v>4416.0378285031111</c:v>
                </c:pt>
                <c:pt idx="7">
                  <c:v>4416.0378285031056</c:v>
                </c:pt>
                <c:pt idx="8">
                  <c:v>4416.0378285031284</c:v>
                </c:pt>
                <c:pt idx="9">
                  <c:v>4416.0378285030865</c:v>
                </c:pt>
                <c:pt idx="10">
                  <c:v>4416.0378285030865</c:v>
                </c:pt>
                <c:pt idx="11">
                  <c:v>4416.0378285032448</c:v>
                </c:pt>
                <c:pt idx="12">
                  <c:v>4416.0378285029346</c:v>
                </c:pt>
                <c:pt idx="13">
                  <c:v>4416.0378285032393</c:v>
                </c:pt>
                <c:pt idx="14">
                  <c:v>4416.0378285030074</c:v>
                </c:pt>
                <c:pt idx="15">
                  <c:v>-6758.0981850328089</c:v>
                </c:pt>
                <c:pt idx="16">
                  <c:v>-4254.5164246045342</c:v>
                </c:pt>
                <c:pt idx="17">
                  <c:v>-4254.5164246045279</c:v>
                </c:pt>
                <c:pt idx="18">
                  <c:v>-4254.5164246044906</c:v>
                </c:pt>
                <c:pt idx="19">
                  <c:v>-4254.5164246044906</c:v>
                </c:pt>
                <c:pt idx="20">
                  <c:v>-4254.5164246045097</c:v>
                </c:pt>
                <c:pt idx="21">
                  <c:v>-4254.5164246045642</c:v>
                </c:pt>
                <c:pt idx="22">
                  <c:v>-4254.516424604436</c:v>
                </c:pt>
                <c:pt idx="23">
                  <c:v>-4254.5164246045279</c:v>
                </c:pt>
                <c:pt idx="24">
                  <c:v>-4254.5164246044969</c:v>
                </c:pt>
                <c:pt idx="25">
                  <c:v>-4254.5164246045215</c:v>
                </c:pt>
                <c:pt idx="26">
                  <c:v>-4254.5164246044878</c:v>
                </c:pt>
                <c:pt idx="27">
                  <c:v>-4254.5164246045124</c:v>
                </c:pt>
                <c:pt idx="28">
                  <c:v>-4254.5164246045015</c:v>
                </c:pt>
                <c:pt idx="29">
                  <c:v>-4254.516424604506</c:v>
                </c:pt>
              </c:numCache>
            </c:numRef>
          </c:yVal>
          <c:smooth val="0"/>
          <c:extLst>
            <c:ext xmlns:c16="http://schemas.microsoft.com/office/drawing/2014/chart" uri="{C3380CC4-5D6E-409C-BE32-E72D297353CC}">
              <c16:uniqueId val="{00000002-2902-44F1-9887-F34F379BBD08}"/>
            </c:ext>
          </c:extLst>
        </c:ser>
        <c:dLbls>
          <c:showLegendKey val="0"/>
          <c:showVal val="0"/>
          <c:showCatName val="0"/>
          <c:showSerName val="0"/>
          <c:showPercent val="0"/>
          <c:showBubbleSize val="0"/>
        </c:dLbls>
        <c:axId val="1546953568"/>
        <c:axId val="1779516112"/>
      </c:scatterChart>
      <c:valAx>
        <c:axId val="1546953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9516112"/>
        <c:crosses val="autoZero"/>
        <c:crossBetween val="midCat"/>
      </c:valAx>
      <c:valAx>
        <c:axId val="177951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Torque (N-m)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69535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1.svg"/><Relationship Id="rId2" Type="http://schemas.openxmlformats.org/officeDocument/2006/relationships/image" Target="../media/image116.svg"/><Relationship Id="rId1" Type="http://schemas.openxmlformats.org/officeDocument/2006/relationships/image" Target="../media/image2.png"/><Relationship Id="rId6" Type="http://schemas.openxmlformats.org/officeDocument/2006/relationships/image" Target="../media/image118.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20.svg"/><Relationship Id="rId4" Type="http://schemas.openxmlformats.org/officeDocument/2006/relationships/image" Target="../media/image117.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1.svg"/><Relationship Id="rId2" Type="http://schemas.openxmlformats.org/officeDocument/2006/relationships/image" Target="../media/image116.svg"/><Relationship Id="rId1" Type="http://schemas.openxmlformats.org/officeDocument/2006/relationships/image" Target="../media/image2.png"/><Relationship Id="rId6" Type="http://schemas.openxmlformats.org/officeDocument/2006/relationships/image" Target="../media/image118.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20.svg"/><Relationship Id="rId4" Type="http://schemas.openxmlformats.org/officeDocument/2006/relationships/image" Target="../media/image117.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21CAE-A3A9-415C-A5F9-A4BF4E2974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2468436-BAB7-49FD-876D-241DAB210B87}">
      <dgm:prSet/>
      <dgm:spPr/>
      <dgm:t>
        <a:bodyPr/>
        <a:lstStyle/>
        <a:p>
          <a:pPr>
            <a:lnSpc>
              <a:spcPct val="100000"/>
            </a:lnSpc>
          </a:pPr>
          <a:r>
            <a:rPr lang="en-US"/>
            <a:t>Venus Orbiter Requirements</a:t>
          </a:r>
        </a:p>
      </dgm:t>
    </dgm:pt>
    <dgm:pt modelId="{0D81319C-9947-473A-8ABC-EBA14851B906}" type="parTrans" cxnId="{9F314FF8-9EFC-40EE-92D0-8577E0D624E9}">
      <dgm:prSet/>
      <dgm:spPr/>
      <dgm:t>
        <a:bodyPr/>
        <a:lstStyle/>
        <a:p>
          <a:endParaRPr lang="en-US"/>
        </a:p>
      </dgm:t>
    </dgm:pt>
    <dgm:pt modelId="{5610B841-1085-4374-8F18-094BC82802F1}" type="sibTrans" cxnId="{9F314FF8-9EFC-40EE-92D0-8577E0D624E9}">
      <dgm:prSet/>
      <dgm:spPr/>
      <dgm:t>
        <a:bodyPr/>
        <a:lstStyle/>
        <a:p>
          <a:endParaRPr lang="en-US"/>
        </a:p>
      </dgm:t>
    </dgm:pt>
    <dgm:pt modelId="{60748E29-8EA9-4069-B675-86C8402891B9}">
      <dgm:prSet/>
      <dgm:spPr/>
      <dgm:t>
        <a:bodyPr/>
        <a:lstStyle/>
        <a:p>
          <a:pPr>
            <a:lnSpc>
              <a:spcPct val="100000"/>
            </a:lnSpc>
          </a:pPr>
          <a:r>
            <a:rPr lang="en-US"/>
            <a:t>Mission </a:t>
          </a:r>
          <a:r>
            <a:rPr lang="en-US" err="1"/>
            <a:t>ConOps</a:t>
          </a:r>
          <a:endParaRPr lang="en-US"/>
        </a:p>
      </dgm:t>
    </dgm:pt>
    <dgm:pt modelId="{CA7FEC1A-8AD6-4E04-B73C-51700CEBDD35}" type="parTrans" cxnId="{5D6DF38A-2750-44CB-A25C-8F8A5080B0B1}">
      <dgm:prSet/>
      <dgm:spPr/>
      <dgm:t>
        <a:bodyPr/>
        <a:lstStyle/>
        <a:p>
          <a:endParaRPr lang="en-US"/>
        </a:p>
      </dgm:t>
    </dgm:pt>
    <dgm:pt modelId="{B8895062-7A82-4154-9A71-91E61D0B28F6}" type="sibTrans" cxnId="{5D6DF38A-2750-44CB-A25C-8F8A5080B0B1}">
      <dgm:prSet/>
      <dgm:spPr/>
      <dgm:t>
        <a:bodyPr/>
        <a:lstStyle/>
        <a:p>
          <a:endParaRPr lang="en-US"/>
        </a:p>
      </dgm:t>
    </dgm:pt>
    <dgm:pt modelId="{BB4C6320-FF6B-452C-95C9-2CEF4937B78F}">
      <dgm:prSet/>
      <dgm:spPr/>
      <dgm:t>
        <a:bodyPr/>
        <a:lstStyle/>
        <a:p>
          <a:pPr>
            <a:lnSpc>
              <a:spcPct val="100000"/>
            </a:lnSpc>
          </a:pPr>
          <a:r>
            <a:rPr lang="en-US"/>
            <a:t>Orbiter Propulsion</a:t>
          </a:r>
        </a:p>
      </dgm:t>
    </dgm:pt>
    <dgm:pt modelId="{6DE3BF70-7325-4874-92EF-49804C1F0FB5}" type="parTrans" cxnId="{E40BB81C-55D2-423C-8EC2-57B8EE55F9CE}">
      <dgm:prSet/>
      <dgm:spPr/>
      <dgm:t>
        <a:bodyPr/>
        <a:lstStyle/>
        <a:p>
          <a:endParaRPr lang="en-US"/>
        </a:p>
      </dgm:t>
    </dgm:pt>
    <dgm:pt modelId="{38A48987-BF93-44E1-88D7-7B4D06A42B47}" type="sibTrans" cxnId="{E40BB81C-55D2-423C-8EC2-57B8EE55F9CE}">
      <dgm:prSet/>
      <dgm:spPr/>
      <dgm:t>
        <a:bodyPr/>
        <a:lstStyle/>
        <a:p>
          <a:endParaRPr lang="en-US"/>
        </a:p>
      </dgm:t>
    </dgm:pt>
    <dgm:pt modelId="{904FD5B0-AA52-4AA1-9459-5B15F7E1E962}">
      <dgm:prSet/>
      <dgm:spPr/>
      <dgm:t>
        <a:bodyPr/>
        <a:lstStyle/>
        <a:p>
          <a:pPr>
            <a:lnSpc>
              <a:spcPct val="100000"/>
            </a:lnSpc>
          </a:pPr>
          <a:r>
            <a:rPr lang="en-US"/>
            <a:t>Orbiter Mass Statement</a:t>
          </a:r>
        </a:p>
      </dgm:t>
    </dgm:pt>
    <dgm:pt modelId="{168BECD6-FDA8-4A91-8794-1B8EC28FEF98}" type="parTrans" cxnId="{EC2D913D-17CD-4A6C-BB05-463433A06091}">
      <dgm:prSet/>
      <dgm:spPr/>
      <dgm:t>
        <a:bodyPr/>
        <a:lstStyle/>
        <a:p>
          <a:endParaRPr lang="en-US"/>
        </a:p>
      </dgm:t>
    </dgm:pt>
    <dgm:pt modelId="{009B9E82-0DE8-4304-B726-94047BD9DB2E}" type="sibTrans" cxnId="{EC2D913D-17CD-4A6C-BB05-463433A06091}">
      <dgm:prSet/>
      <dgm:spPr/>
      <dgm:t>
        <a:bodyPr/>
        <a:lstStyle/>
        <a:p>
          <a:endParaRPr lang="en-US"/>
        </a:p>
      </dgm:t>
    </dgm:pt>
    <dgm:pt modelId="{D92087AB-AD4E-4371-B0DC-0305A986ECA2}">
      <dgm:prSet/>
      <dgm:spPr/>
      <dgm:t>
        <a:bodyPr/>
        <a:lstStyle/>
        <a:p>
          <a:pPr>
            <a:lnSpc>
              <a:spcPct val="100000"/>
            </a:lnSpc>
          </a:pPr>
          <a:r>
            <a:rPr lang="en-US"/>
            <a:t>Conclusion</a:t>
          </a:r>
        </a:p>
      </dgm:t>
    </dgm:pt>
    <dgm:pt modelId="{73D17AEA-B48C-4847-BB81-EC6685EB27AE}" type="parTrans" cxnId="{378932B8-CC8C-475C-9EB6-5561EEA43E1F}">
      <dgm:prSet/>
      <dgm:spPr/>
      <dgm:t>
        <a:bodyPr/>
        <a:lstStyle/>
        <a:p>
          <a:endParaRPr lang="en-US"/>
        </a:p>
      </dgm:t>
    </dgm:pt>
    <dgm:pt modelId="{58FD3134-E4C6-402C-B876-D056B7A75E88}" type="sibTrans" cxnId="{378932B8-CC8C-475C-9EB6-5561EEA43E1F}">
      <dgm:prSet/>
      <dgm:spPr/>
      <dgm:t>
        <a:bodyPr/>
        <a:lstStyle/>
        <a:p>
          <a:endParaRPr lang="en-US"/>
        </a:p>
      </dgm:t>
    </dgm:pt>
    <dgm:pt modelId="{C3445E27-A6AB-4BA3-83D1-B9FE0F2A3E0E}">
      <dgm:prSet/>
      <dgm:spPr/>
      <dgm:t>
        <a:bodyPr/>
        <a:lstStyle/>
        <a:p>
          <a:pPr>
            <a:lnSpc>
              <a:spcPct val="100000"/>
            </a:lnSpc>
          </a:pPr>
          <a:r>
            <a:rPr lang="en-US"/>
            <a:t>Reference Slides</a:t>
          </a:r>
        </a:p>
      </dgm:t>
    </dgm:pt>
    <dgm:pt modelId="{B8887BF5-F85B-4BBD-9415-65C6AA23FF56}" type="parTrans" cxnId="{C7CFACFE-816E-4FC3-9996-304EBD158012}">
      <dgm:prSet/>
      <dgm:spPr/>
      <dgm:t>
        <a:bodyPr/>
        <a:lstStyle/>
        <a:p>
          <a:endParaRPr lang="en-US"/>
        </a:p>
      </dgm:t>
    </dgm:pt>
    <dgm:pt modelId="{4722F4B4-1C43-41D3-835B-3932B02B2783}" type="sibTrans" cxnId="{C7CFACFE-816E-4FC3-9996-304EBD158012}">
      <dgm:prSet/>
      <dgm:spPr/>
      <dgm:t>
        <a:bodyPr/>
        <a:lstStyle/>
        <a:p>
          <a:endParaRPr lang="en-US"/>
        </a:p>
      </dgm:t>
    </dgm:pt>
    <dgm:pt modelId="{230EFF8B-CD74-40CB-8FDA-8B0BEE287313}" type="pres">
      <dgm:prSet presAssocID="{C1721CAE-A3A9-415C-A5F9-A4BF4E2974AF}" presName="root" presStyleCnt="0">
        <dgm:presLayoutVars>
          <dgm:dir/>
          <dgm:resizeHandles val="exact"/>
        </dgm:presLayoutVars>
      </dgm:prSet>
      <dgm:spPr/>
    </dgm:pt>
    <dgm:pt modelId="{6B84667E-4FCF-4FCD-80A3-21CE4F604BB8}" type="pres">
      <dgm:prSet presAssocID="{32468436-BAB7-49FD-876D-241DAB210B87}" presName="compNode" presStyleCnt="0"/>
      <dgm:spPr/>
    </dgm:pt>
    <dgm:pt modelId="{077CB791-B54A-471F-9BFE-C109F661D204}" type="pres">
      <dgm:prSet presAssocID="{32468436-BAB7-49FD-876D-241DAB210B8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et"/>
        </a:ext>
      </dgm:extLst>
    </dgm:pt>
    <dgm:pt modelId="{5C9502A9-9F8A-46D9-88B1-9DFED1EB3FDA}" type="pres">
      <dgm:prSet presAssocID="{32468436-BAB7-49FD-876D-241DAB210B87}" presName="spaceRect" presStyleCnt="0"/>
      <dgm:spPr/>
    </dgm:pt>
    <dgm:pt modelId="{A9BC4CF3-7F3D-4B01-95AC-379090C5646D}" type="pres">
      <dgm:prSet presAssocID="{32468436-BAB7-49FD-876D-241DAB210B87}" presName="textRect" presStyleLbl="revTx" presStyleIdx="0" presStyleCnt="6">
        <dgm:presLayoutVars>
          <dgm:chMax val="1"/>
          <dgm:chPref val="1"/>
        </dgm:presLayoutVars>
      </dgm:prSet>
      <dgm:spPr/>
    </dgm:pt>
    <dgm:pt modelId="{3FEC7DD9-26B8-4A07-83F5-83F9294264FA}" type="pres">
      <dgm:prSet presAssocID="{5610B841-1085-4374-8F18-094BC82802F1}" presName="sibTrans" presStyleCnt="0"/>
      <dgm:spPr/>
    </dgm:pt>
    <dgm:pt modelId="{EA1A44CF-36D7-476F-8FAB-87ED4286A5A4}" type="pres">
      <dgm:prSet presAssocID="{60748E29-8EA9-4069-B675-86C8402891B9}" presName="compNode" presStyleCnt="0"/>
      <dgm:spPr/>
    </dgm:pt>
    <dgm:pt modelId="{8F78CF39-24EB-4D0E-AA3A-3B4A28F53B85}" type="pres">
      <dgm:prSet presAssocID="{60748E29-8EA9-4069-B675-86C8402891B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2614404-816B-402A-9DBC-A237047C578C}" type="pres">
      <dgm:prSet presAssocID="{60748E29-8EA9-4069-B675-86C8402891B9}" presName="spaceRect" presStyleCnt="0"/>
      <dgm:spPr/>
    </dgm:pt>
    <dgm:pt modelId="{751DA793-A057-48EE-B2CC-D7A77B1BA7B2}" type="pres">
      <dgm:prSet presAssocID="{60748E29-8EA9-4069-B675-86C8402891B9}" presName="textRect" presStyleLbl="revTx" presStyleIdx="1" presStyleCnt="6">
        <dgm:presLayoutVars>
          <dgm:chMax val="1"/>
          <dgm:chPref val="1"/>
        </dgm:presLayoutVars>
      </dgm:prSet>
      <dgm:spPr/>
    </dgm:pt>
    <dgm:pt modelId="{23723343-6AE4-4243-A221-C0CFB4F55451}" type="pres">
      <dgm:prSet presAssocID="{B8895062-7A82-4154-9A71-91E61D0B28F6}" presName="sibTrans" presStyleCnt="0"/>
      <dgm:spPr/>
    </dgm:pt>
    <dgm:pt modelId="{572D9CF5-2874-4FF6-96DE-6D8CEAFA4FF1}" type="pres">
      <dgm:prSet presAssocID="{BB4C6320-FF6B-452C-95C9-2CEF4937B78F}" presName="compNode" presStyleCnt="0"/>
      <dgm:spPr/>
    </dgm:pt>
    <dgm:pt modelId="{C0BAA671-3534-41A5-8C69-DAE30D2151EB}" type="pres">
      <dgm:prSet presAssocID="{BB4C6320-FF6B-452C-95C9-2CEF4937B78F}" presName="iconRect" presStyleLbl="node1" presStyleIdx="2" presStyleCnt="6" custLinFactX="-219840" custLinFactY="100000" custLinFactNeighborX="-300000" custLinFactNeighborY="1880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ellite"/>
        </a:ext>
      </dgm:extLst>
    </dgm:pt>
    <dgm:pt modelId="{1496ACA2-F333-4ADB-A59E-B1F6B2993EE4}" type="pres">
      <dgm:prSet presAssocID="{BB4C6320-FF6B-452C-95C9-2CEF4937B78F}" presName="spaceRect" presStyleCnt="0"/>
      <dgm:spPr/>
    </dgm:pt>
    <dgm:pt modelId="{4D15E596-3A4C-433A-BABE-881A980147A6}" type="pres">
      <dgm:prSet presAssocID="{BB4C6320-FF6B-452C-95C9-2CEF4937B78F}" presName="textRect" presStyleLbl="revTx" presStyleIdx="2" presStyleCnt="6">
        <dgm:presLayoutVars>
          <dgm:chMax val="1"/>
          <dgm:chPref val="1"/>
        </dgm:presLayoutVars>
      </dgm:prSet>
      <dgm:spPr/>
    </dgm:pt>
    <dgm:pt modelId="{B1E6B2DF-DC6F-4911-AEF2-DFB0313E9CC7}" type="pres">
      <dgm:prSet presAssocID="{38A48987-BF93-44E1-88D7-7B4D06A42B47}" presName="sibTrans" presStyleCnt="0"/>
      <dgm:spPr/>
    </dgm:pt>
    <dgm:pt modelId="{67609C9C-2DB0-4C22-BDD5-B77636F10555}" type="pres">
      <dgm:prSet presAssocID="{904FD5B0-AA52-4AA1-9459-5B15F7E1E962}" presName="compNode" presStyleCnt="0"/>
      <dgm:spPr/>
    </dgm:pt>
    <dgm:pt modelId="{5D0ECF14-A8A0-4723-919C-C94CAA647296}" type="pres">
      <dgm:prSet presAssocID="{904FD5B0-AA52-4AA1-9459-5B15F7E1E962}" presName="iconRect" presStyleLbl="node1" presStyleIdx="3" presStyleCnt="6" custLinFactX="204885" custLinFactY="-100000" custLinFactNeighborX="300000" custLinFactNeighborY="-16142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a:ext>
      </dgm:extLst>
    </dgm:pt>
    <dgm:pt modelId="{5864AD15-63F4-487D-842F-842D73E71AF8}" type="pres">
      <dgm:prSet presAssocID="{904FD5B0-AA52-4AA1-9459-5B15F7E1E962}" presName="spaceRect" presStyleCnt="0"/>
      <dgm:spPr/>
    </dgm:pt>
    <dgm:pt modelId="{89A30EFB-E9AB-409A-A4E1-56BA5DF6EAA1}" type="pres">
      <dgm:prSet presAssocID="{904FD5B0-AA52-4AA1-9459-5B15F7E1E962}" presName="textRect" presStyleLbl="revTx" presStyleIdx="3" presStyleCnt="6">
        <dgm:presLayoutVars>
          <dgm:chMax val="1"/>
          <dgm:chPref val="1"/>
        </dgm:presLayoutVars>
      </dgm:prSet>
      <dgm:spPr/>
    </dgm:pt>
    <dgm:pt modelId="{D424D1BB-48BD-4F53-9006-4813A48465AD}" type="pres">
      <dgm:prSet presAssocID="{009B9E82-0DE8-4304-B726-94047BD9DB2E}" presName="sibTrans" presStyleCnt="0"/>
      <dgm:spPr/>
    </dgm:pt>
    <dgm:pt modelId="{4F09230E-3566-4203-9BEE-3D8C84EB273A}" type="pres">
      <dgm:prSet presAssocID="{D92087AB-AD4E-4371-B0DC-0305A986ECA2}" presName="compNode" presStyleCnt="0"/>
      <dgm:spPr/>
    </dgm:pt>
    <dgm:pt modelId="{F9D27D0C-22F3-4549-97C5-D656C9AFB33D}" type="pres">
      <dgm:prSet presAssocID="{D92087AB-AD4E-4371-B0DC-0305A986EC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C42ED90E-A874-49E0-AAB5-D891FEA79339}" type="pres">
      <dgm:prSet presAssocID="{D92087AB-AD4E-4371-B0DC-0305A986ECA2}" presName="spaceRect" presStyleCnt="0"/>
      <dgm:spPr/>
    </dgm:pt>
    <dgm:pt modelId="{CD272D4C-5059-4D71-B77D-CDCED870FF96}" type="pres">
      <dgm:prSet presAssocID="{D92087AB-AD4E-4371-B0DC-0305A986ECA2}" presName="textRect" presStyleLbl="revTx" presStyleIdx="4" presStyleCnt="6">
        <dgm:presLayoutVars>
          <dgm:chMax val="1"/>
          <dgm:chPref val="1"/>
        </dgm:presLayoutVars>
      </dgm:prSet>
      <dgm:spPr/>
    </dgm:pt>
    <dgm:pt modelId="{5DE6A430-B33D-423D-BA12-624727CCCFD5}" type="pres">
      <dgm:prSet presAssocID="{58FD3134-E4C6-402C-B876-D056B7A75E88}" presName="sibTrans" presStyleCnt="0"/>
      <dgm:spPr/>
    </dgm:pt>
    <dgm:pt modelId="{4FD69CFA-F877-4A9B-BDA8-F164CCD4B446}" type="pres">
      <dgm:prSet presAssocID="{C3445E27-A6AB-4BA3-83D1-B9FE0F2A3E0E}" presName="compNode" presStyleCnt="0"/>
      <dgm:spPr/>
    </dgm:pt>
    <dgm:pt modelId="{AC7A9B54-A569-4D81-8E09-3393A5EEF3F1}" type="pres">
      <dgm:prSet presAssocID="{C3445E27-A6AB-4BA3-83D1-B9FE0F2A3E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ooks"/>
        </a:ext>
      </dgm:extLst>
    </dgm:pt>
    <dgm:pt modelId="{F27631A4-B7E9-4963-B488-6F4E52CB22CA}" type="pres">
      <dgm:prSet presAssocID="{C3445E27-A6AB-4BA3-83D1-B9FE0F2A3E0E}" presName="spaceRect" presStyleCnt="0"/>
      <dgm:spPr/>
    </dgm:pt>
    <dgm:pt modelId="{DC5E57DC-ED1F-4F26-8BDB-E7DDA1DB03B6}" type="pres">
      <dgm:prSet presAssocID="{C3445E27-A6AB-4BA3-83D1-B9FE0F2A3E0E}" presName="textRect" presStyleLbl="revTx" presStyleIdx="5" presStyleCnt="6">
        <dgm:presLayoutVars>
          <dgm:chMax val="1"/>
          <dgm:chPref val="1"/>
        </dgm:presLayoutVars>
      </dgm:prSet>
      <dgm:spPr/>
    </dgm:pt>
  </dgm:ptLst>
  <dgm:cxnLst>
    <dgm:cxn modelId="{60529202-0FA1-471D-9CD5-F94B8CA87974}" type="presOf" srcId="{60748E29-8EA9-4069-B675-86C8402891B9}" destId="{751DA793-A057-48EE-B2CC-D7A77B1BA7B2}" srcOrd="0" destOrd="0" presId="urn:microsoft.com/office/officeart/2018/2/layout/IconLabelList"/>
    <dgm:cxn modelId="{E40BB81C-55D2-423C-8EC2-57B8EE55F9CE}" srcId="{C1721CAE-A3A9-415C-A5F9-A4BF4E2974AF}" destId="{BB4C6320-FF6B-452C-95C9-2CEF4937B78F}" srcOrd="2" destOrd="0" parTransId="{6DE3BF70-7325-4874-92EF-49804C1F0FB5}" sibTransId="{38A48987-BF93-44E1-88D7-7B4D06A42B47}"/>
    <dgm:cxn modelId="{6C1C6F1D-C668-4BC2-BB57-A30231EEE54F}" type="presOf" srcId="{C1721CAE-A3A9-415C-A5F9-A4BF4E2974AF}" destId="{230EFF8B-CD74-40CB-8FDA-8B0BEE287313}" srcOrd="0" destOrd="0" presId="urn:microsoft.com/office/officeart/2018/2/layout/IconLabelList"/>
    <dgm:cxn modelId="{EC2D913D-17CD-4A6C-BB05-463433A06091}" srcId="{C1721CAE-A3A9-415C-A5F9-A4BF4E2974AF}" destId="{904FD5B0-AA52-4AA1-9459-5B15F7E1E962}" srcOrd="3" destOrd="0" parTransId="{168BECD6-FDA8-4A91-8794-1B8EC28FEF98}" sibTransId="{009B9E82-0DE8-4304-B726-94047BD9DB2E}"/>
    <dgm:cxn modelId="{CBCC1F62-3C4D-4C09-B4DE-195F8F029FAF}" type="presOf" srcId="{BB4C6320-FF6B-452C-95C9-2CEF4937B78F}" destId="{4D15E596-3A4C-433A-BABE-881A980147A6}" srcOrd="0" destOrd="0" presId="urn:microsoft.com/office/officeart/2018/2/layout/IconLabelList"/>
    <dgm:cxn modelId="{2735A57A-4590-4304-AD30-965D8FBB9573}" type="presOf" srcId="{C3445E27-A6AB-4BA3-83D1-B9FE0F2A3E0E}" destId="{DC5E57DC-ED1F-4F26-8BDB-E7DDA1DB03B6}" srcOrd="0" destOrd="0" presId="urn:microsoft.com/office/officeart/2018/2/layout/IconLabelList"/>
    <dgm:cxn modelId="{5D6DF38A-2750-44CB-A25C-8F8A5080B0B1}" srcId="{C1721CAE-A3A9-415C-A5F9-A4BF4E2974AF}" destId="{60748E29-8EA9-4069-B675-86C8402891B9}" srcOrd="1" destOrd="0" parTransId="{CA7FEC1A-8AD6-4E04-B73C-51700CEBDD35}" sibTransId="{B8895062-7A82-4154-9A71-91E61D0B28F6}"/>
    <dgm:cxn modelId="{38E2AC90-DB47-4D86-A07A-DC060AF96B39}" type="presOf" srcId="{32468436-BAB7-49FD-876D-241DAB210B87}" destId="{A9BC4CF3-7F3D-4B01-95AC-379090C5646D}" srcOrd="0" destOrd="0" presId="urn:microsoft.com/office/officeart/2018/2/layout/IconLabelList"/>
    <dgm:cxn modelId="{378932B8-CC8C-475C-9EB6-5561EEA43E1F}" srcId="{C1721CAE-A3A9-415C-A5F9-A4BF4E2974AF}" destId="{D92087AB-AD4E-4371-B0DC-0305A986ECA2}" srcOrd="4" destOrd="0" parTransId="{73D17AEA-B48C-4847-BB81-EC6685EB27AE}" sibTransId="{58FD3134-E4C6-402C-B876-D056B7A75E88}"/>
    <dgm:cxn modelId="{BFA7B0CC-F084-4F62-B871-DC4BD1E2680C}" type="presOf" srcId="{904FD5B0-AA52-4AA1-9459-5B15F7E1E962}" destId="{89A30EFB-E9AB-409A-A4E1-56BA5DF6EAA1}" srcOrd="0" destOrd="0" presId="urn:microsoft.com/office/officeart/2018/2/layout/IconLabelList"/>
    <dgm:cxn modelId="{4A6897D6-C750-4B19-BC3E-9CE656197839}" type="presOf" srcId="{D92087AB-AD4E-4371-B0DC-0305A986ECA2}" destId="{CD272D4C-5059-4D71-B77D-CDCED870FF96}" srcOrd="0" destOrd="0" presId="urn:microsoft.com/office/officeart/2018/2/layout/IconLabelList"/>
    <dgm:cxn modelId="{9F314FF8-9EFC-40EE-92D0-8577E0D624E9}" srcId="{C1721CAE-A3A9-415C-A5F9-A4BF4E2974AF}" destId="{32468436-BAB7-49FD-876D-241DAB210B87}" srcOrd="0" destOrd="0" parTransId="{0D81319C-9947-473A-8ABC-EBA14851B906}" sibTransId="{5610B841-1085-4374-8F18-094BC82802F1}"/>
    <dgm:cxn modelId="{C7CFACFE-816E-4FC3-9996-304EBD158012}" srcId="{C1721CAE-A3A9-415C-A5F9-A4BF4E2974AF}" destId="{C3445E27-A6AB-4BA3-83D1-B9FE0F2A3E0E}" srcOrd="5" destOrd="0" parTransId="{B8887BF5-F85B-4BBD-9415-65C6AA23FF56}" sibTransId="{4722F4B4-1C43-41D3-835B-3932B02B2783}"/>
    <dgm:cxn modelId="{00E3D871-5158-4D90-937D-BC9F7E5F8241}" type="presParOf" srcId="{230EFF8B-CD74-40CB-8FDA-8B0BEE287313}" destId="{6B84667E-4FCF-4FCD-80A3-21CE4F604BB8}" srcOrd="0" destOrd="0" presId="urn:microsoft.com/office/officeart/2018/2/layout/IconLabelList"/>
    <dgm:cxn modelId="{DA0B356A-497A-4B27-9C0E-C2F896021DEB}" type="presParOf" srcId="{6B84667E-4FCF-4FCD-80A3-21CE4F604BB8}" destId="{077CB791-B54A-471F-9BFE-C109F661D204}" srcOrd="0" destOrd="0" presId="urn:microsoft.com/office/officeart/2018/2/layout/IconLabelList"/>
    <dgm:cxn modelId="{8BCFEEC0-87D1-43C2-8334-55778975192C}" type="presParOf" srcId="{6B84667E-4FCF-4FCD-80A3-21CE4F604BB8}" destId="{5C9502A9-9F8A-46D9-88B1-9DFED1EB3FDA}" srcOrd="1" destOrd="0" presId="urn:microsoft.com/office/officeart/2018/2/layout/IconLabelList"/>
    <dgm:cxn modelId="{A86D8906-0EE0-4375-AAB8-264CE64C3EE0}" type="presParOf" srcId="{6B84667E-4FCF-4FCD-80A3-21CE4F604BB8}" destId="{A9BC4CF3-7F3D-4B01-95AC-379090C5646D}" srcOrd="2" destOrd="0" presId="urn:microsoft.com/office/officeart/2018/2/layout/IconLabelList"/>
    <dgm:cxn modelId="{8BFE7E13-206D-4081-83FC-63DF638E9DCC}" type="presParOf" srcId="{230EFF8B-CD74-40CB-8FDA-8B0BEE287313}" destId="{3FEC7DD9-26B8-4A07-83F5-83F9294264FA}" srcOrd="1" destOrd="0" presId="urn:microsoft.com/office/officeart/2018/2/layout/IconLabelList"/>
    <dgm:cxn modelId="{AEDC8428-F886-416A-8A6C-F20A20E68C14}" type="presParOf" srcId="{230EFF8B-CD74-40CB-8FDA-8B0BEE287313}" destId="{EA1A44CF-36D7-476F-8FAB-87ED4286A5A4}" srcOrd="2" destOrd="0" presId="urn:microsoft.com/office/officeart/2018/2/layout/IconLabelList"/>
    <dgm:cxn modelId="{6B6C979E-5512-47D8-A8DD-A49C09CC90D3}" type="presParOf" srcId="{EA1A44CF-36D7-476F-8FAB-87ED4286A5A4}" destId="{8F78CF39-24EB-4D0E-AA3A-3B4A28F53B85}" srcOrd="0" destOrd="0" presId="urn:microsoft.com/office/officeart/2018/2/layout/IconLabelList"/>
    <dgm:cxn modelId="{86382A2E-B642-4E8E-9304-64F76FFFCFD2}" type="presParOf" srcId="{EA1A44CF-36D7-476F-8FAB-87ED4286A5A4}" destId="{22614404-816B-402A-9DBC-A237047C578C}" srcOrd="1" destOrd="0" presId="urn:microsoft.com/office/officeart/2018/2/layout/IconLabelList"/>
    <dgm:cxn modelId="{8F01D594-AE62-48FB-91A0-0CE6048BB25F}" type="presParOf" srcId="{EA1A44CF-36D7-476F-8FAB-87ED4286A5A4}" destId="{751DA793-A057-48EE-B2CC-D7A77B1BA7B2}" srcOrd="2" destOrd="0" presId="urn:microsoft.com/office/officeart/2018/2/layout/IconLabelList"/>
    <dgm:cxn modelId="{FCA78729-4076-4FF7-ACFA-9C9792E90D9C}" type="presParOf" srcId="{230EFF8B-CD74-40CB-8FDA-8B0BEE287313}" destId="{23723343-6AE4-4243-A221-C0CFB4F55451}" srcOrd="3" destOrd="0" presId="urn:microsoft.com/office/officeart/2018/2/layout/IconLabelList"/>
    <dgm:cxn modelId="{D5D74E76-F33D-49D0-A97F-5D374733DB0B}" type="presParOf" srcId="{230EFF8B-CD74-40CB-8FDA-8B0BEE287313}" destId="{572D9CF5-2874-4FF6-96DE-6D8CEAFA4FF1}" srcOrd="4" destOrd="0" presId="urn:microsoft.com/office/officeart/2018/2/layout/IconLabelList"/>
    <dgm:cxn modelId="{BEAB996E-DFB0-4EC3-8D34-6BE7444A59AF}" type="presParOf" srcId="{572D9CF5-2874-4FF6-96DE-6D8CEAFA4FF1}" destId="{C0BAA671-3534-41A5-8C69-DAE30D2151EB}" srcOrd="0" destOrd="0" presId="urn:microsoft.com/office/officeart/2018/2/layout/IconLabelList"/>
    <dgm:cxn modelId="{DD89DD9B-7D0F-4AD0-99FC-965658F08CD7}" type="presParOf" srcId="{572D9CF5-2874-4FF6-96DE-6D8CEAFA4FF1}" destId="{1496ACA2-F333-4ADB-A59E-B1F6B2993EE4}" srcOrd="1" destOrd="0" presId="urn:microsoft.com/office/officeart/2018/2/layout/IconLabelList"/>
    <dgm:cxn modelId="{3A777767-B917-4EFE-934A-2EFF5CD22A45}" type="presParOf" srcId="{572D9CF5-2874-4FF6-96DE-6D8CEAFA4FF1}" destId="{4D15E596-3A4C-433A-BABE-881A980147A6}" srcOrd="2" destOrd="0" presId="urn:microsoft.com/office/officeart/2018/2/layout/IconLabelList"/>
    <dgm:cxn modelId="{58A466E1-FDF0-454A-930B-65FEEADEB5DD}" type="presParOf" srcId="{230EFF8B-CD74-40CB-8FDA-8B0BEE287313}" destId="{B1E6B2DF-DC6F-4911-AEF2-DFB0313E9CC7}" srcOrd="5" destOrd="0" presId="urn:microsoft.com/office/officeart/2018/2/layout/IconLabelList"/>
    <dgm:cxn modelId="{90BB4A49-3F7A-4B26-86B6-A0BC052F9895}" type="presParOf" srcId="{230EFF8B-CD74-40CB-8FDA-8B0BEE287313}" destId="{67609C9C-2DB0-4C22-BDD5-B77636F10555}" srcOrd="6" destOrd="0" presId="urn:microsoft.com/office/officeart/2018/2/layout/IconLabelList"/>
    <dgm:cxn modelId="{1DC4C994-DB11-4618-A2AF-D23943AD000F}" type="presParOf" srcId="{67609C9C-2DB0-4C22-BDD5-B77636F10555}" destId="{5D0ECF14-A8A0-4723-919C-C94CAA647296}" srcOrd="0" destOrd="0" presId="urn:microsoft.com/office/officeart/2018/2/layout/IconLabelList"/>
    <dgm:cxn modelId="{C2CB5786-4B84-4D39-8E93-A82C94EC8A3F}" type="presParOf" srcId="{67609C9C-2DB0-4C22-BDD5-B77636F10555}" destId="{5864AD15-63F4-487D-842F-842D73E71AF8}" srcOrd="1" destOrd="0" presId="urn:microsoft.com/office/officeart/2018/2/layout/IconLabelList"/>
    <dgm:cxn modelId="{C59EA4B9-711A-46B7-ADCC-FBCAA3FCD1D1}" type="presParOf" srcId="{67609C9C-2DB0-4C22-BDD5-B77636F10555}" destId="{89A30EFB-E9AB-409A-A4E1-56BA5DF6EAA1}" srcOrd="2" destOrd="0" presId="urn:microsoft.com/office/officeart/2018/2/layout/IconLabelList"/>
    <dgm:cxn modelId="{65D87C1B-890F-43C3-8E39-2D84832E3748}" type="presParOf" srcId="{230EFF8B-CD74-40CB-8FDA-8B0BEE287313}" destId="{D424D1BB-48BD-4F53-9006-4813A48465AD}" srcOrd="7" destOrd="0" presId="urn:microsoft.com/office/officeart/2018/2/layout/IconLabelList"/>
    <dgm:cxn modelId="{53658203-5F62-430D-A4EA-BC3E6D168DD0}" type="presParOf" srcId="{230EFF8B-CD74-40CB-8FDA-8B0BEE287313}" destId="{4F09230E-3566-4203-9BEE-3D8C84EB273A}" srcOrd="8" destOrd="0" presId="urn:microsoft.com/office/officeart/2018/2/layout/IconLabelList"/>
    <dgm:cxn modelId="{AE37F8A4-4EDD-4AA4-944F-485FFA0A3903}" type="presParOf" srcId="{4F09230E-3566-4203-9BEE-3D8C84EB273A}" destId="{F9D27D0C-22F3-4549-97C5-D656C9AFB33D}" srcOrd="0" destOrd="0" presId="urn:microsoft.com/office/officeart/2018/2/layout/IconLabelList"/>
    <dgm:cxn modelId="{25394591-1759-4839-A4A5-5D0FD42C2923}" type="presParOf" srcId="{4F09230E-3566-4203-9BEE-3D8C84EB273A}" destId="{C42ED90E-A874-49E0-AAB5-D891FEA79339}" srcOrd="1" destOrd="0" presId="urn:microsoft.com/office/officeart/2018/2/layout/IconLabelList"/>
    <dgm:cxn modelId="{C8AEC8BA-8149-4FE9-B3E4-EBBB9E9F1736}" type="presParOf" srcId="{4F09230E-3566-4203-9BEE-3D8C84EB273A}" destId="{CD272D4C-5059-4D71-B77D-CDCED870FF96}" srcOrd="2" destOrd="0" presId="urn:microsoft.com/office/officeart/2018/2/layout/IconLabelList"/>
    <dgm:cxn modelId="{4CB4C676-FFC0-4A2F-AE09-0D4718AE216C}" type="presParOf" srcId="{230EFF8B-CD74-40CB-8FDA-8B0BEE287313}" destId="{5DE6A430-B33D-423D-BA12-624727CCCFD5}" srcOrd="9" destOrd="0" presId="urn:microsoft.com/office/officeart/2018/2/layout/IconLabelList"/>
    <dgm:cxn modelId="{3DEA5518-0FFD-4040-8936-CFBEE902E3E1}" type="presParOf" srcId="{230EFF8B-CD74-40CB-8FDA-8B0BEE287313}" destId="{4FD69CFA-F877-4A9B-BDA8-F164CCD4B446}" srcOrd="10" destOrd="0" presId="urn:microsoft.com/office/officeart/2018/2/layout/IconLabelList"/>
    <dgm:cxn modelId="{5963DBB7-39C1-4751-98AC-616CBCE3D358}" type="presParOf" srcId="{4FD69CFA-F877-4A9B-BDA8-F164CCD4B446}" destId="{AC7A9B54-A569-4D81-8E09-3393A5EEF3F1}" srcOrd="0" destOrd="0" presId="urn:microsoft.com/office/officeart/2018/2/layout/IconLabelList"/>
    <dgm:cxn modelId="{163F2855-0722-4BC3-9824-EC7ABE4BE16D}" type="presParOf" srcId="{4FD69CFA-F877-4A9B-BDA8-F164CCD4B446}" destId="{F27631A4-B7E9-4963-B488-6F4E52CB22CA}" srcOrd="1" destOrd="0" presId="urn:microsoft.com/office/officeart/2018/2/layout/IconLabelList"/>
    <dgm:cxn modelId="{3BE00E45-EBA9-4E7F-9C73-7C33770144F9}" type="presParOf" srcId="{4FD69CFA-F877-4A9B-BDA8-F164CCD4B446}" destId="{DC5E57DC-ED1F-4F26-8BDB-E7DDA1DB03B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21CAE-A3A9-415C-A5F9-A4BF4E2974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2468436-BAB7-49FD-876D-241DAB210B87}">
      <dgm:prSet/>
      <dgm:spPr/>
      <dgm:t>
        <a:bodyPr/>
        <a:lstStyle/>
        <a:p>
          <a:pPr>
            <a:lnSpc>
              <a:spcPct val="100000"/>
            </a:lnSpc>
          </a:pPr>
          <a:r>
            <a:rPr lang="en-US"/>
            <a:t>Overview and Requirements</a:t>
          </a:r>
        </a:p>
      </dgm:t>
    </dgm:pt>
    <dgm:pt modelId="{0D81319C-9947-473A-8ABC-EBA14851B906}" type="parTrans" cxnId="{9F314FF8-9EFC-40EE-92D0-8577E0D624E9}">
      <dgm:prSet/>
      <dgm:spPr/>
      <dgm:t>
        <a:bodyPr/>
        <a:lstStyle/>
        <a:p>
          <a:endParaRPr lang="en-US"/>
        </a:p>
      </dgm:t>
    </dgm:pt>
    <dgm:pt modelId="{5610B841-1085-4374-8F18-094BC82802F1}" type="sibTrans" cxnId="{9F314FF8-9EFC-40EE-92D0-8577E0D624E9}">
      <dgm:prSet/>
      <dgm:spPr/>
      <dgm:t>
        <a:bodyPr/>
        <a:lstStyle/>
        <a:p>
          <a:endParaRPr lang="en-US"/>
        </a:p>
      </dgm:t>
    </dgm:pt>
    <dgm:pt modelId="{60748E29-8EA9-4069-B675-86C8402891B9}">
      <dgm:prSet/>
      <dgm:spPr/>
      <dgm:t>
        <a:bodyPr/>
        <a:lstStyle/>
        <a:p>
          <a:pPr>
            <a:lnSpc>
              <a:spcPct val="100000"/>
            </a:lnSpc>
          </a:pPr>
          <a:r>
            <a:rPr lang="en-US"/>
            <a:t>Mission </a:t>
          </a:r>
          <a:r>
            <a:rPr lang="en-US" err="1"/>
            <a:t>ConOps</a:t>
          </a:r>
          <a:endParaRPr lang="en-US"/>
        </a:p>
      </dgm:t>
    </dgm:pt>
    <dgm:pt modelId="{CA7FEC1A-8AD6-4E04-B73C-51700CEBDD35}" type="parTrans" cxnId="{5D6DF38A-2750-44CB-A25C-8F8A5080B0B1}">
      <dgm:prSet/>
      <dgm:spPr/>
      <dgm:t>
        <a:bodyPr/>
        <a:lstStyle/>
        <a:p>
          <a:endParaRPr lang="en-US"/>
        </a:p>
      </dgm:t>
    </dgm:pt>
    <dgm:pt modelId="{B8895062-7A82-4154-9A71-91E61D0B28F6}" type="sibTrans" cxnId="{5D6DF38A-2750-44CB-A25C-8F8A5080B0B1}">
      <dgm:prSet/>
      <dgm:spPr/>
      <dgm:t>
        <a:bodyPr/>
        <a:lstStyle/>
        <a:p>
          <a:endParaRPr lang="en-US"/>
        </a:p>
      </dgm:t>
    </dgm:pt>
    <dgm:pt modelId="{BB4C6320-FF6B-452C-95C9-2CEF4937B78F}">
      <dgm:prSet/>
      <dgm:spPr/>
      <dgm:t>
        <a:bodyPr/>
        <a:lstStyle/>
        <a:p>
          <a:pPr rtl="0">
            <a:lnSpc>
              <a:spcPct val="100000"/>
            </a:lnSpc>
          </a:pPr>
          <a:r>
            <a:rPr lang="en-US">
              <a:latin typeface="Calibri Light" panose="020F0302020204030204"/>
            </a:rPr>
            <a:t>Communication Analysis</a:t>
          </a:r>
          <a:endParaRPr lang="en-US"/>
        </a:p>
      </dgm:t>
    </dgm:pt>
    <dgm:pt modelId="{6DE3BF70-7325-4874-92EF-49804C1F0FB5}" type="parTrans" cxnId="{E40BB81C-55D2-423C-8EC2-57B8EE55F9CE}">
      <dgm:prSet/>
      <dgm:spPr/>
      <dgm:t>
        <a:bodyPr/>
        <a:lstStyle/>
        <a:p>
          <a:endParaRPr lang="en-US"/>
        </a:p>
      </dgm:t>
    </dgm:pt>
    <dgm:pt modelId="{38A48987-BF93-44E1-88D7-7B4D06A42B47}" type="sibTrans" cxnId="{E40BB81C-55D2-423C-8EC2-57B8EE55F9CE}">
      <dgm:prSet/>
      <dgm:spPr/>
      <dgm:t>
        <a:bodyPr/>
        <a:lstStyle/>
        <a:p>
          <a:endParaRPr lang="en-US"/>
        </a:p>
      </dgm:t>
    </dgm:pt>
    <dgm:pt modelId="{904FD5B0-AA52-4AA1-9459-5B15F7E1E962}">
      <dgm:prSet/>
      <dgm:spPr/>
      <dgm:t>
        <a:bodyPr/>
        <a:lstStyle/>
        <a:p>
          <a:pPr>
            <a:lnSpc>
              <a:spcPct val="100000"/>
            </a:lnSpc>
          </a:pPr>
          <a:r>
            <a:rPr lang="en-US"/>
            <a:t>Mass and Power Statements</a:t>
          </a:r>
        </a:p>
      </dgm:t>
    </dgm:pt>
    <dgm:pt modelId="{168BECD6-FDA8-4A91-8794-1B8EC28FEF98}" type="parTrans" cxnId="{EC2D913D-17CD-4A6C-BB05-463433A06091}">
      <dgm:prSet/>
      <dgm:spPr/>
      <dgm:t>
        <a:bodyPr/>
        <a:lstStyle/>
        <a:p>
          <a:endParaRPr lang="en-US"/>
        </a:p>
      </dgm:t>
    </dgm:pt>
    <dgm:pt modelId="{009B9E82-0DE8-4304-B726-94047BD9DB2E}" type="sibTrans" cxnId="{EC2D913D-17CD-4A6C-BB05-463433A06091}">
      <dgm:prSet/>
      <dgm:spPr/>
      <dgm:t>
        <a:bodyPr/>
        <a:lstStyle/>
        <a:p>
          <a:endParaRPr lang="en-US"/>
        </a:p>
      </dgm:t>
    </dgm:pt>
    <dgm:pt modelId="{D92087AB-AD4E-4371-B0DC-0305A986ECA2}">
      <dgm:prSet/>
      <dgm:spPr/>
      <dgm:t>
        <a:bodyPr/>
        <a:lstStyle/>
        <a:p>
          <a:pPr>
            <a:lnSpc>
              <a:spcPct val="100000"/>
            </a:lnSpc>
          </a:pPr>
          <a:r>
            <a:rPr lang="en-US"/>
            <a:t>Conclusion</a:t>
          </a:r>
        </a:p>
      </dgm:t>
    </dgm:pt>
    <dgm:pt modelId="{73D17AEA-B48C-4847-BB81-EC6685EB27AE}" type="parTrans" cxnId="{378932B8-CC8C-475C-9EB6-5561EEA43E1F}">
      <dgm:prSet/>
      <dgm:spPr/>
      <dgm:t>
        <a:bodyPr/>
        <a:lstStyle/>
        <a:p>
          <a:endParaRPr lang="en-US"/>
        </a:p>
      </dgm:t>
    </dgm:pt>
    <dgm:pt modelId="{58FD3134-E4C6-402C-B876-D056B7A75E88}" type="sibTrans" cxnId="{378932B8-CC8C-475C-9EB6-5561EEA43E1F}">
      <dgm:prSet/>
      <dgm:spPr/>
      <dgm:t>
        <a:bodyPr/>
        <a:lstStyle/>
        <a:p>
          <a:endParaRPr lang="en-US"/>
        </a:p>
      </dgm:t>
    </dgm:pt>
    <dgm:pt modelId="{C3445E27-A6AB-4BA3-83D1-B9FE0F2A3E0E}">
      <dgm:prSet/>
      <dgm:spPr/>
      <dgm:t>
        <a:bodyPr/>
        <a:lstStyle/>
        <a:p>
          <a:pPr>
            <a:lnSpc>
              <a:spcPct val="100000"/>
            </a:lnSpc>
          </a:pPr>
          <a:r>
            <a:rPr lang="en-US"/>
            <a:t>References</a:t>
          </a:r>
        </a:p>
      </dgm:t>
    </dgm:pt>
    <dgm:pt modelId="{B8887BF5-F85B-4BBD-9415-65C6AA23FF56}" type="parTrans" cxnId="{C7CFACFE-816E-4FC3-9996-304EBD158012}">
      <dgm:prSet/>
      <dgm:spPr/>
      <dgm:t>
        <a:bodyPr/>
        <a:lstStyle/>
        <a:p>
          <a:endParaRPr lang="en-US"/>
        </a:p>
      </dgm:t>
    </dgm:pt>
    <dgm:pt modelId="{4722F4B4-1C43-41D3-835B-3932B02B2783}" type="sibTrans" cxnId="{C7CFACFE-816E-4FC3-9996-304EBD158012}">
      <dgm:prSet/>
      <dgm:spPr/>
      <dgm:t>
        <a:bodyPr/>
        <a:lstStyle/>
        <a:p>
          <a:endParaRPr lang="en-US"/>
        </a:p>
      </dgm:t>
    </dgm:pt>
    <dgm:pt modelId="{230EFF8B-CD74-40CB-8FDA-8B0BEE287313}" type="pres">
      <dgm:prSet presAssocID="{C1721CAE-A3A9-415C-A5F9-A4BF4E2974AF}" presName="root" presStyleCnt="0">
        <dgm:presLayoutVars>
          <dgm:dir/>
          <dgm:resizeHandles val="exact"/>
        </dgm:presLayoutVars>
      </dgm:prSet>
      <dgm:spPr/>
    </dgm:pt>
    <dgm:pt modelId="{6B84667E-4FCF-4FCD-80A3-21CE4F604BB8}" type="pres">
      <dgm:prSet presAssocID="{32468436-BAB7-49FD-876D-241DAB210B87}" presName="compNode" presStyleCnt="0"/>
      <dgm:spPr/>
    </dgm:pt>
    <dgm:pt modelId="{077CB791-B54A-471F-9BFE-C109F661D204}" type="pres">
      <dgm:prSet presAssocID="{32468436-BAB7-49FD-876D-241DAB210B8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et"/>
        </a:ext>
      </dgm:extLst>
    </dgm:pt>
    <dgm:pt modelId="{5C9502A9-9F8A-46D9-88B1-9DFED1EB3FDA}" type="pres">
      <dgm:prSet presAssocID="{32468436-BAB7-49FD-876D-241DAB210B87}" presName="spaceRect" presStyleCnt="0"/>
      <dgm:spPr/>
    </dgm:pt>
    <dgm:pt modelId="{A9BC4CF3-7F3D-4B01-95AC-379090C5646D}" type="pres">
      <dgm:prSet presAssocID="{32468436-BAB7-49FD-876D-241DAB210B87}" presName="textRect" presStyleLbl="revTx" presStyleIdx="0" presStyleCnt="6">
        <dgm:presLayoutVars>
          <dgm:chMax val="1"/>
          <dgm:chPref val="1"/>
        </dgm:presLayoutVars>
      </dgm:prSet>
      <dgm:spPr/>
    </dgm:pt>
    <dgm:pt modelId="{3FEC7DD9-26B8-4A07-83F5-83F9294264FA}" type="pres">
      <dgm:prSet presAssocID="{5610B841-1085-4374-8F18-094BC82802F1}" presName="sibTrans" presStyleCnt="0"/>
      <dgm:spPr/>
    </dgm:pt>
    <dgm:pt modelId="{EA1A44CF-36D7-476F-8FAB-87ED4286A5A4}" type="pres">
      <dgm:prSet presAssocID="{60748E29-8EA9-4069-B675-86C8402891B9}" presName="compNode" presStyleCnt="0"/>
      <dgm:spPr/>
    </dgm:pt>
    <dgm:pt modelId="{8F78CF39-24EB-4D0E-AA3A-3B4A28F53B85}" type="pres">
      <dgm:prSet presAssocID="{60748E29-8EA9-4069-B675-86C8402891B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2614404-816B-402A-9DBC-A237047C578C}" type="pres">
      <dgm:prSet presAssocID="{60748E29-8EA9-4069-B675-86C8402891B9}" presName="spaceRect" presStyleCnt="0"/>
      <dgm:spPr/>
    </dgm:pt>
    <dgm:pt modelId="{751DA793-A057-48EE-B2CC-D7A77B1BA7B2}" type="pres">
      <dgm:prSet presAssocID="{60748E29-8EA9-4069-B675-86C8402891B9}" presName="textRect" presStyleLbl="revTx" presStyleIdx="1" presStyleCnt="6">
        <dgm:presLayoutVars>
          <dgm:chMax val="1"/>
          <dgm:chPref val="1"/>
        </dgm:presLayoutVars>
      </dgm:prSet>
      <dgm:spPr/>
    </dgm:pt>
    <dgm:pt modelId="{23723343-6AE4-4243-A221-C0CFB4F55451}" type="pres">
      <dgm:prSet presAssocID="{B8895062-7A82-4154-9A71-91E61D0B28F6}" presName="sibTrans" presStyleCnt="0"/>
      <dgm:spPr/>
    </dgm:pt>
    <dgm:pt modelId="{572D9CF5-2874-4FF6-96DE-6D8CEAFA4FF1}" type="pres">
      <dgm:prSet presAssocID="{BB4C6320-FF6B-452C-95C9-2CEF4937B78F}" presName="compNode" presStyleCnt="0"/>
      <dgm:spPr/>
    </dgm:pt>
    <dgm:pt modelId="{C0BAA671-3534-41A5-8C69-DAE30D2151EB}" type="pres">
      <dgm:prSet presAssocID="{BB4C6320-FF6B-452C-95C9-2CEF4937B78F}" presName="iconRect" presStyleLbl="node1" presStyleIdx="2" presStyleCnt="6" custLinFactX="-219840" custLinFactY="100000" custLinFactNeighborX="-300000" custLinFactNeighborY="1880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ellite"/>
        </a:ext>
      </dgm:extLst>
    </dgm:pt>
    <dgm:pt modelId="{1496ACA2-F333-4ADB-A59E-B1F6B2993EE4}" type="pres">
      <dgm:prSet presAssocID="{BB4C6320-FF6B-452C-95C9-2CEF4937B78F}" presName="spaceRect" presStyleCnt="0"/>
      <dgm:spPr/>
    </dgm:pt>
    <dgm:pt modelId="{4D15E596-3A4C-433A-BABE-881A980147A6}" type="pres">
      <dgm:prSet presAssocID="{BB4C6320-FF6B-452C-95C9-2CEF4937B78F}" presName="textRect" presStyleLbl="revTx" presStyleIdx="2" presStyleCnt="6">
        <dgm:presLayoutVars>
          <dgm:chMax val="1"/>
          <dgm:chPref val="1"/>
        </dgm:presLayoutVars>
      </dgm:prSet>
      <dgm:spPr/>
    </dgm:pt>
    <dgm:pt modelId="{B1E6B2DF-DC6F-4911-AEF2-DFB0313E9CC7}" type="pres">
      <dgm:prSet presAssocID="{38A48987-BF93-44E1-88D7-7B4D06A42B47}" presName="sibTrans" presStyleCnt="0"/>
      <dgm:spPr/>
    </dgm:pt>
    <dgm:pt modelId="{67609C9C-2DB0-4C22-BDD5-B77636F10555}" type="pres">
      <dgm:prSet presAssocID="{904FD5B0-AA52-4AA1-9459-5B15F7E1E962}" presName="compNode" presStyleCnt="0"/>
      <dgm:spPr/>
    </dgm:pt>
    <dgm:pt modelId="{5D0ECF14-A8A0-4723-919C-C94CAA647296}" type="pres">
      <dgm:prSet presAssocID="{904FD5B0-AA52-4AA1-9459-5B15F7E1E962}" presName="iconRect" presStyleLbl="node1" presStyleIdx="3" presStyleCnt="6" custLinFactX="204885" custLinFactY="-100000" custLinFactNeighborX="300000" custLinFactNeighborY="-16142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a:ext>
      </dgm:extLst>
    </dgm:pt>
    <dgm:pt modelId="{5864AD15-63F4-487D-842F-842D73E71AF8}" type="pres">
      <dgm:prSet presAssocID="{904FD5B0-AA52-4AA1-9459-5B15F7E1E962}" presName="spaceRect" presStyleCnt="0"/>
      <dgm:spPr/>
    </dgm:pt>
    <dgm:pt modelId="{89A30EFB-E9AB-409A-A4E1-56BA5DF6EAA1}" type="pres">
      <dgm:prSet presAssocID="{904FD5B0-AA52-4AA1-9459-5B15F7E1E962}" presName="textRect" presStyleLbl="revTx" presStyleIdx="3" presStyleCnt="6">
        <dgm:presLayoutVars>
          <dgm:chMax val="1"/>
          <dgm:chPref val="1"/>
        </dgm:presLayoutVars>
      </dgm:prSet>
      <dgm:spPr/>
    </dgm:pt>
    <dgm:pt modelId="{D424D1BB-48BD-4F53-9006-4813A48465AD}" type="pres">
      <dgm:prSet presAssocID="{009B9E82-0DE8-4304-B726-94047BD9DB2E}" presName="sibTrans" presStyleCnt="0"/>
      <dgm:spPr/>
    </dgm:pt>
    <dgm:pt modelId="{4F09230E-3566-4203-9BEE-3D8C84EB273A}" type="pres">
      <dgm:prSet presAssocID="{D92087AB-AD4E-4371-B0DC-0305A986ECA2}" presName="compNode" presStyleCnt="0"/>
      <dgm:spPr/>
    </dgm:pt>
    <dgm:pt modelId="{F9D27D0C-22F3-4549-97C5-D656C9AFB33D}" type="pres">
      <dgm:prSet presAssocID="{D92087AB-AD4E-4371-B0DC-0305A986EC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C42ED90E-A874-49E0-AAB5-D891FEA79339}" type="pres">
      <dgm:prSet presAssocID="{D92087AB-AD4E-4371-B0DC-0305A986ECA2}" presName="spaceRect" presStyleCnt="0"/>
      <dgm:spPr/>
    </dgm:pt>
    <dgm:pt modelId="{CD272D4C-5059-4D71-B77D-CDCED870FF96}" type="pres">
      <dgm:prSet presAssocID="{D92087AB-AD4E-4371-B0DC-0305A986ECA2}" presName="textRect" presStyleLbl="revTx" presStyleIdx="4" presStyleCnt="6">
        <dgm:presLayoutVars>
          <dgm:chMax val="1"/>
          <dgm:chPref val="1"/>
        </dgm:presLayoutVars>
      </dgm:prSet>
      <dgm:spPr/>
    </dgm:pt>
    <dgm:pt modelId="{5DE6A430-B33D-423D-BA12-624727CCCFD5}" type="pres">
      <dgm:prSet presAssocID="{58FD3134-E4C6-402C-B876-D056B7A75E88}" presName="sibTrans" presStyleCnt="0"/>
      <dgm:spPr/>
    </dgm:pt>
    <dgm:pt modelId="{4FD69CFA-F877-4A9B-BDA8-F164CCD4B446}" type="pres">
      <dgm:prSet presAssocID="{C3445E27-A6AB-4BA3-83D1-B9FE0F2A3E0E}" presName="compNode" presStyleCnt="0"/>
      <dgm:spPr/>
    </dgm:pt>
    <dgm:pt modelId="{AC7A9B54-A569-4D81-8E09-3393A5EEF3F1}" type="pres">
      <dgm:prSet presAssocID="{C3445E27-A6AB-4BA3-83D1-B9FE0F2A3E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ooks"/>
        </a:ext>
      </dgm:extLst>
    </dgm:pt>
    <dgm:pt modelId="{F27631A4-B7E9-4963-B488-6F4E52CB22CA}" type="pres">
      <dgm:prSet presAssocID="{C3445E27-A6AB-4BA3-83D1-B9FE0F2A3E0E}" presName="spaceRect" presStyleCnt="0"/>
      <dgm:spPr/>
    </dgm:pt>
    <dgm:pt modelId="{DC5E57DC-ED1F-4F26-8BDB-E7DDA1DB03B6}" type="pres">
      <dgm:prSet presAssocID="{C3445E27-A6AB-4BA3-83D1-B9FE0F2A3E0E}" presName="textRect" presStyleLbl="revTx" presStyleIdx="5" presStyleCnt="6">
        <dgm:presLayoutVars>
          <dgm:chMax val="1"/>
          <dgm:chPref val="1"/>
        </dgm:presLayoutVars>
      </dgm:prSet>
      <dgm:spPr/>
    </dgm:pt>
  </dgm:ptLst>
  <dgm:cxnLst>
    <dgm:cxn modelId="{60529202-0FA1-471D-9CD5-F94B8CA87974}" type="presOf" srcId="{60748E29-8EA9-4069-B675-86C8402891B9}" destId="{751DA793-A057-48EE-B2CC-D7A77B1BA7B2}" srcOrd="0" destOrd="0" presId="urn:microsoft.com/office/officeart/2018/2/layout/IconLabelList"/>
    <dgm:cxn modelId="{E40BB81C-55D2-423C-8EC2-57B8EE55F9CE}" srcId="{C1721CAE-A3A9-415C-A5F9-A4BF4E2974AF}" destId="{BB4C6320-FF6B-452C-95C9-2CEF4937B78F}" srcOrd="2" destOrd="0" parTransId="{6DE3BF70-7325-4874-92EF-49804C1F0FB5}" sibTransId="{38A48987-BF93-44E1-88D7-7B4D06A42B47}"/>
    <dgm:cxn modelId="{6C1C6F1D-C668-4BC2-BB57-A30231EEE54F}" type="presOf" srcId="{C1721CAE-A3A9-415C-A5F9-A4BF4E2974AF}" destId="{230EFF8B-CD74-40CB-8FDA-8B0BEE287313}" srcOrd="0" destOrd="0" presId="urn:microsoft.com/office/officeart/2018/2/layout/IconLabelList"/>
    <dgm:cxn modelId="{EC2D913D-17CD-4A6C-BB05-463433A06091}" srcId="{C1721CAE-A3A9-415C-A5F9-A4BF4E2974AF}" destId="{904FD5B0-AA52-4AA1-9459-5B15F7E1E962}" srcOrd="3" destOrd="0" parTransId="{168BECD6-FDA8-4A91-8794-1B8EC28FEF98}" sibTransId="{009B9E82-0DE8-4304-B726-94047BD9DB2E}"/>
    <dgm:cxn modelId="{CBCC1F62-3C4D-4C09-B4DE-195F8F029FAF}" type="presOf" srcId="{BB4C6320-FF6B-452C-95C9-2CEF4937B78F}" destId="{4D15E596-3A4C-433A-BABE-881A980147A6}" srcOrd="0" destOrd="0" presId="urn:microsoft.com/office/officeart/2018/2/layout/IconLabelList"/>
    <dgm:cxn modelId="{2735A57A-4590-4304-AD30-965D8FBB9573}" type="presOf" srcId="{C3445E27-A6AB-4BA3-83D1-B9FE0F2A3E0E}" destId="{DC5E57DC-ED1F-4F26-8BDB-E7DDA1DB03B6}" srcOrd="0" destOrd="0" presId="urn:microsoft.com/office/officeart/2018/2/layout/IconLabelList"/>
    <dgm:cxn modelId="{5D6DF38A-2750-44CB-A25C-8F8A5080B0B1}" srcId="{C1721CAE-A3A9-415C-A5F9-A4BF4E2974AF}" destId="{60748E29-8EA9-4069-B675-86C8402891B9}" srcOrd="1" destOrd="0" parTransId="{CA7FEC1A-8AD6-4E04-B73C-51700CEBDD35}" sibTransId="{B8895062-7A82-4154-9A71-91E61D0B28F6}"/>
    <dgm:cxn modelId="{38E2AC90-DB47-4D86-A07A-DC060AF96B39}" type="presOf" srcId="{32468436-BAB7-49FD-876D-241DAB210B87}" destId="{A9BC4CF3-7F3D-4B01-95AC-379090C5646D}" srcOrd="0" destOrd="0" presId="urn:microsoft.com/office/officeart/2018/2/layout/IconLabelList"/>
    <dgm:cxn modelId="{378932B8-CC8C-475C-9EB6-5561EEA43E1F}" srcId="{C1721CAE-A3A9-415C-A5F9-A4BF4E2974AF}" destId="{D92087AB-AD4E-4371-B0DC-0305A986ECA2}" srcOrd="4" destOrd="0" parTransId="{73D17AEA-B48C-4847-BB81-EC6685EB27AE}" sibTransId="{58FD3134-E4C6-402C-B876-D056B7A75E88}"/>
    <dgm:cxn modelId="{BFA7B0CC-F084-4F62-B871-DC4BD1E2680C}" type="presOf" srcId="{904FD5B0-AA52-4AA1-9459-5B15F7E1E962}" destId="{89A30EFB-E9AB-409A-A4E1-56BA5DF6EAA1}" srcOrd="0" destOrd="0" presId="urn:microsoft.com/office/officeart/2018/2/layout/IconLabelList"/>
    <dgm:cxn modelId="{4A6897D6-C750-4B19-BC3E-9CE656197839}" type="presOf" srcId="{D92087AB-AD4E-4371-B0DC-0305A986ECA2}" destId="{CD272D4C-5059-4D71-B77D-CDCED870FF96}" srcOrd="0" destOrd="0" presId="urn:microsoft.com/office/officeart/2018/2/layout/IconLabelList"/>
    <dgm:cxn modelId="{9F314FF8-9EFC-40EE-92D0-8577E0D624E9}" srcId="{C1721CAE-A3A9-415C-A5F9-A4BF4E2974AF}" destId="{32468436-BAB7-49FD-876D-241DAB210B87}" srcOrd="0" destOrd="0" parTransId="{0D81319C-9947-473A-8ABC-EBA14851B906}" sibTransId="{5610B841-1085-4374-8F18-094BC82802F1}"/>
    <dgm:cxn modelId="{C7CFACFE-816E-4FC3-9996-304EBD158012}" srcId="{C1721CAE-A3A9-415C-A5F9-A4BF4E2974AF}" destId="{C3445E27-A6AB-4BA3-83D1-B9FE0F2A3E0E}" srcOrd="5" destOrd="0" parTransId="{B8887BF5-F85B-4BBD-9415-65C6AA23FF56}" sibTransId="{4722F4B4-1C43-41D3-835B-3932B02B2783}"/>
    <dgm:cxn modelId="{00E3D871-5158-4D90-937D-BC9F7E5F8241}" type="presParOf" srcId="{230EFF8B-CD74-40CB-8FDA-8B0BEE287313}" destId="{6B84667E-4FCF-4FCD-80A3-21CE4F604BB8}" srcOrd="0" destOrd="0" presId="urn:microsoft.com/office/officeart/2018/2/layout/IconLabelList"/>
    <dgm:cxn modelId="{DA0B356A-497A-4B27-9C0E-C2F896021DEB}" type="presParOf" srcId="{6B84667E-4FCF-4FCD-80A3-21CE4F604BB8}" destId="{077CB791-B54A-471F-9BFE-C109F661D204}" srcOrd="0" destOrd="0" presId="urn:microsoft.com/office/officeart/2018/2/layout/IconLabelList"/>
    <dgm:cxn modelId="{8BCFEEC0-87D1-43C2-8334-55778975192C}" type="presParOf" srcId="{6B84667E-4FCF-4FCD-80A3-21CE4F604BB8}" destId="{5C9502A9-9F8A-46D9-88B1-9DFED1EB3FDA}" srcOrd="1" destOrd="0" presId="urn:microsoft.com/office/officeart/2018/2/layout/IconLabelList"/>
    <dgm:cxn modelId="{A86D8906-0EE0-4375-AAB8-264CE64C3EE0}" type="presParOf" srcId="{6B84667E-4FCF-4FCD-80A3-21CE4F604BB8}" destId="{A9BC4CF3-7F3D-4B01-95AC-379090C5646D}" srcOrd="2" destOrd="0" presId="urn:microsoft.com/office/officeart/2018/2/layout/IconLabelList"/>
    <dgm:cxn modelId="{8BFE7E13-206D-4081-83FC-63DF638E9DCC}" type="presParOf" srcId="{230EFF8B-CD74-40CB-8FDA-8B0BEE287313}" destId="{3FEC7DD9-26B8-4A07-83F5-83F9294264FA}" srcOrd="1" destOrd="0" presId="urn:microsoft.com/office/officeart/2018/2/layout/IconLabelList"/>
    <dgm:cxn modelId="{AEDC8428-F886-416A-8A6C-F20A20E68C14}" type="presParOf" srcId="{230EFF8B-CD74-40CB-8FDA-8B0BEE287313}" destId="{EA1A44CF-36D7-476F-8FAB-87ED4286A5A4}" srcOrd="2" destOrd="0" presId="urn:microsoft.com/office/officeart/2018/2/layout/IconLabelList"/>
    <dgm:cxn modelId="{6B6C979E-5512-47D8-A8DD-A49C09CC90D3}" type="presParOf" srcId="{EA1A44CF-36D7-476F-8FAB-87ED4286A5A4}" destId="{8F78CF39-24EB-4D0E-AA3A-3B4A28F53B85}" srcOrd="0" destOrd="0" presId="urn:microsoft.com/office/officeart/2018/2/layout/IconLabelList"/>
    <dgm:cxn modelId="{86382A2E-B642-4E8E-9304-64F76FFFCFD2}" type="presParOf" srcId="{EA1A44CF-36D7-476F-8FAB-87ED4286A5A4}" destId="{22614404-816B-402A-9DBC-A237047C578C}" srcOrd="1" destOrd="0" presId="urn:microsoft.com/office/officeart/2018/2/layout/IconLabelList"/>
    <dgm:cxn modelId="{8F01D594-AE62-48FB-91A0-0CE6048BB25F}" type="presParOf" srcId="{EA1A44CF-36D7-476F-8FAB-87ED4286A5A4}" destId="{751DA793-A057-48EE-B2CC-D7A77B1BA7B2}" srcOrd="2" destOrd="0" presId="urn:microsoft.com/office/officeart/2018/2/layout/IconLabelList"/>
    <dgm:cxn modelId="{FCA78729-4076-4FF7-ACFA-9C9792E90D9C}" type="presParOf" srcId="{230EFF8B-CD74-40CB-8FDA-8B0BEE287313}" destId="{23723343-6AE4-4243-A221-C0CFB4F55451}" srcOrd="3" destOrd="0" presId="urn:microsoft.com/office/officeart/2018/2/layout/IconLabelList"/>
    <dgm:cxn modelId="{D5D74E76-F33D-49D0-A97F-5D374733DB0B}" type="presParOf" srcId="{230EFF8B-CD74-40CB-8FDA-8B0BEE287313}" destId="{572D9CF5-2874-4FF6-96DE-6D8CEAFA4FF1}" srcOrd="4" destOrd="0" presId="urn:microsoft.com/office/officeart/2018/2/layout/IconLabelList"/>
    <dgm:cxn modelId="{BEAB996E-DFB0-4EC3-8D34-6BE7444A59AF}" type="presParOf" srcId="{572D9CF5-2874-4FF6-96DE-6D8CEAFA4FF1}" destId="{C0BAA671-3534-41A5-8C69-DAE30D2151EB}" srcOrd="0" destOrd="0" presId="urn:microsoft.com/office/officeart/2018/2/layout/IconLabelList"/>
    <dgm:cxn modelId="{DD89DD9B-7D0F-4AD0-99FC-965658F08CD7}" type="presParOf" srcId="{572D9CF5-2874-4FF6-96DE-6D8CEAFA4FF1}" destId="{1496ACA2-F333-4ADB-A59E-B1F6B2993EE4}" srcOrd="1" destOrd="0" presId="urn:microsoft.com/office/officeart/2018/2/layout/IconLabelList"/>
    <dgm:cxn modelId="{3A777767-B917-4EFE-934A-2EFF5CD22A45}" type="presParOf" srcId="{572D9CF5-2874-4FF6-96DE-6D8CEAFA4FF1}" destId="{4D15E596-3A4C-433A-BABE-881A980147A6}" srcOrd="2" destOrd="0" presId="urn:microsoft.com/office/officeart/2018/2/layout/IconLabelList"/>
    <dgm:cxn modelId="{58A466E1-FDF0-454A-930B-65FEEADEB5DD}" type="presParOf" srcId="{230EFF8B-CD74-40CB-8FDA-8B0BEE287313}" destId="{B1E6B2DF-DC6F-4911-AEF2-DFB0313E9CC7}" srcOrd="5" destOrd="0" presId="urn:microsoft.com/office/officeart/2018/2/layout/IconLabelList"/>
    <dgm:cxn modelId="{90BB4A49-3F7A-4B26-86B6-A0BC052F9895}" type="presParOf" srcId="{230EFF8B-CD74-40CB-8FDA-8B0BEE287313}" destId="{67609C9C-2DB0-4C22-BDD5-B77636F10555}" srcOrd="6" destOrd="0" presId="urn:microsoft.com/office/officeart/2018/2/layout/IconLabelList"/>
    <dgm:cxn modelId="{1DC4C994-DB11-4618-A2AF-D23943AD000F}" type="presParOf" srcId="{67609C9C-2DB0-4C22-BDD5-B77636F10555}" destId="{5D0ECF14-A8A0-4723-919C-C94CAA647296}" srcOrd="0" destOrd="0" presId="urn:microsoft.com/office/officeart/2018/2/layout/IconLabelList"/>
    <dgm:cxn modelId="{C2CB5786-4B84-4D39-8E93-A82C94EC8A3F}" type="presParOf" srcId="{67609C9C-2DB0-4C22-BDD5-B77636F10555}" destId="{5864AD15-63F4-487D-842F-842D73E71AF8}" srcOrd="1" destOrd="0" presId="urn:microsoft.com/office/officeart/2018/2/layout/IconLabelList"/>
    <dgm:cxn modelId="{C59EA4B9-711A-46B7-ADCC-FBCAA3FCD1D1}" type="presParOf" srcId="{67609C9C-2DB0-4C22-BDD5-B77636F10555}" destId="{89A30EFB-E9AB-409A-A4E1-56BA5DF6EAA1}" srcOrd="2" destOrd="0" presId="urn:microsoft.com/office/officeart/2018/2/layout/IconLabelList"/>
    <dgm:cxn modelId="{65D87C1B-890F-43C3-8E39-2D84832E3748}" type="presParOf" srcId="{230EFF8B-CD74-40CB-8FDA-8B0BEE287313}" destId="{D424D1BB-48BD-4F53-9006-4813A48465AD}" srcOrd="7" destOrd="0" presId="urn:microsoft.com/office/officeart/2018/2/layout/IconLabelList"/>
    <dgm:cxn modelId="{53658203-5F62-430D-A4EA-BC3E6D168DD0}" type="presParOf" srcId="{230EFF8B-CD74-40CB-8FDA-8B0BEE287313}" destId="{4F09230E-3566-4203-9BEE-3D8C84EB273A}" srcOrd="8" destOrd="0" presId="urn:microsoft.com/office/officeart/2018/2/layout/IconLabelList"/>
    <dgm:cxn modelId="{AE37F8A4-4EDD-4AA4-944F-485FFA0A3903}" type="presParOf" srcId="{4F09230E-3566-4203-9BEE-3D8C84EB273A}" destId="{F9D27D0C-22F3-4549-97C5-D656C9AFB33D}" srcOrd="0" destOrd="0" presId="urn:microsoft.com/office/officeart/2018/2/layout/IconLabelList"/>
    <dgm:cxn modelId="{25394591-1759-4839-A4A5-5D0FD42C2923}" type="presParOf" srcId="{4F09230E-3566-4203-9BEE-3D8C84EB273A}" destId="{C42ED90E-A874-49E0-AAB5-D891FEA79339}" srcOrd="1" destOrd="0" presId="urn:microsoft.com/office/officeart/2018/2/layout/IconLabelList"/>
    <dgm:cxn modelId="{C8AEC8BA-8149-4FE9-B3E4-EBBB9E9F1736}" type="presParOf" srcId="{4F09230E-3566-4203-9BEE-3D8C84EB273A}" destId="{CD272D4C-5059-4D71-B77D-CDCED870FF96}" srcOrd="2" destOrd="0" presId="urn:microsoft.com/office/officeart/2018/2/layout/IconLabelList"/>
    <dgm:cxn modelId="{4CB4C676-FFC0-4A2F-AE09-0D4718AE216C}" type="presParOf" srcId="{230EFF8B-CD74-40CB-8FDA-8B0BEE287313}" destId="{5DE6A430-B33D-423D-BA12-624727CCCFD5}" srcOrd="9" destOrd="0" presId="urn:microsoft.com/office/officeart/2018/2/layout/IconLabelList"/>
    <dgm:cxn modelId="{3DEA5518-0FFD-4040-8936-CFBEE902E3E1}" type="presParOf" srcId="{230EFF8B-CD74-40CB-8FDA-8B0BEE287313}" destId="{4FD69CFA-F877-4A9B-BDA8-F164CCD4B446}" srcOrd="10" destOrd="0" presId="urn:microsoft.com/office/officeart/2018/2/layout/IconLabelList"/>
    <dgm:cxn modelId="{5963DBB7-39C1-4751-98AC-616CBCE3D358}" type="presParOf" srcId="{4FD69CFA-F877-4A9B-BDA8-F164CCD4B446}" destId="{AC7A9B54-A569-4D81-8E09-3393A5EEF3F1}" srcOrd="0" destOrd="0" presId="urn:microsoft.com/office/officeart/2018/2/layout/IconLabelList"/>
    <dgm:cxn modelId="{163F2855-0722-4BC3-9824-EC7ABE4BE16D}" type="presParOf" srcId="{4FD69CFA-F877-4A9B-BDA8-F164CCD4B446}" destId="{F27631A4-B7E9-4963-B488-6F4E52CB22CA}" srcOrd="1" destOrd="0" presId="urn:microsoft.com/office/officeart/2018/2/layout/IconLabelList"/>
    <dgm:cxn modelId="{3BE00E45-EBA9-4E7F-9C73-7C33770144F9}" type="presParOf" srcId="{4FD69CFA-F877-4A9B-BDA8-F164CCD4B446}" destId="{DC5E57DC-ED1F-4F26-8BDB-E7DDA1DB03B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CB791-B54A-471F-9BFE-C109F661D204}">
      <dsp:nvSpPr>
        <dsp:cNvPr id="0" name=""/>
        <dsp:cNvSpPr/>
      </dsp:nvSpPr>
      <dsp:spPr>
        <a:xfrm>
          <a:off x="545617" y="209508"/>
          <a:ext cx="648632" cy="648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BC4CF3-7F3D-4B01-95AC-379090C5646D}">
      <dsp:nvSpPr>
        <dsp:cNvPr id="0" name=""/>
        <dsp:cNvSpPr/>
      </dsp:nvSpPr>
      <dsp:spPr>
        <a:xfrm>
          <a:off x="149230" y="1078351"/>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Venus Orbiter Requirements</a:t>
          </a:r>
        </a:p>
      </dsp:txBody>
      <dsp:txXfrm>
        <a:off x="149230" y="1078351"/>
        <a:ext cx="1441406" cy="576562"/>
      </dsp:txXfrm>
    </dsp:sp>
    <dsp:sp modelId="{8F78CF39-24EB-4D0E-AA3A-3B4A28F53B85}">
      <dsp:nvSpPr>
        <dsp:cNvPr id="0" name=""/>
        <dsp:cNvSpPr/>
      </dsp:nvSpPr>
      <dsp:spPr>
        <a:xfrm>
          <a:off x="2239269" y="209508"/>
          <a:ext cx="648632" cy="648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DA793-A057-48EE-B2CC-D7A77B1BA7B2}">
      <dsp:nvSpPr>
        <dsp:cNvPr id="0" name=""/>
        <dsp:cNvSpPr/>
      </dsp:nvSpPr>
      <dsp:spPr>
        <a:xfrm>
          <a:off x="1842882" y="1078351"/>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Mission </a:t>
          </a:r>
          <a:r>
            <a:rPr lang="en-US" sz="1800" kern="1200" err="1"/>
            <a:t>ConOps</a:t>
          </a:r>
          <a:endParaRPr lang="en-US" sz="1800" kern="1200"/>
        </a:p>
      </dsp:txBody>
      <dsp:txXfrm>
        <a:off x="1842882" y="1078351"/>
        <a:ext cx="1441406" cy="576562"/>
      </dsp:txXfrm>
    </dsp:sp>
    <dsp:sp modelId="{C0BAA671-3534-41A5-8C69-DAE30D2151EB}">
      <dsp:nvSpPr>
        <dsp:cNvPr id="0" name=""/>
        <dsp:cNvSpPr/>
      </dsp:nvSpPr>
      <dsp:spPr>
        <a:xfrm>
          <a:off x="561069" y="2077752"/>
          <a:ext cx="648632" cy="648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15E596-3A4C-433A-BABE-881A980147A6}">
      <dsp:nvSpPr>
        <dsp:cNvPr id="0" name=""/>
        <dsp:cNvSpPr/>
      </dsp:nvSpPr>
      <dsp:spPr>
        <a:xfrm>
          <a:off x="3536535" y="1078351"/>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Orbiter Propulsion</a:t>
          </a:r>
        </a:p>
      </dsp:txBody>
      <dsp:txXfrm>
        <a:off x="3536535" y="1078351"/>
        <a:ext cx="1441406" cy="576562"/>
      </dsp:txXfrm>
    </dsp:sp>
    <dsp:sp modelId="{5D0ECF14-A8A0-4723-919C-C94CAA647296}">
      <dsp:nvSpPr>
        <dsp:cNvPr id="0" name=""/>
        <dsp:cNvSpPr/>
      </dsp:nvSpPr>
      <dsp:spPr>
        <a:xfrm>
          <a:off x="3820467" y="319609"/>
          <a:ext cx="648632" cy="6486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30EFB-E9AB-409A-A4E1-56BA5DF6EAA1}">
      <dsp:nvSpPr>
        <dsp:cNvPr id="0" name=""/>
        <dsp:cNvSpPr/>
      </dsp:nvSpPr>
      <dsp:spPr>
        <a:xfrm>
          <a:off x="149230" y="2884109"/>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Orbiter Mass Statement</a:t>
          </a:r>
        </a:p>
      </dsp:txBody>
      <dsp:txXfrm>
        <a:off x="149230" y="2884109"/>
        <a:ext cx="1441406" cy="576562"/>
      </dsp:txXfrm>
    </dsp:sp>
    <dsp:sp modelId="{F9D27D0C-22F3-4549-97C5-D656C9AFB33D}">
      <dsp:nvSpPr>
        <dsp:cNvPr id="0" name=""/>
        <dsp:cNvSpPr/>
      </dsp:nvSpPr>
      <dsp:spPr>
        <a:xfrm>
          <a:off x="2239269" y="2015265"/>
          <a:ext cx="648632" cy="6486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72D4C-5059-4D71-B77D-CDCED870FF96}">
      <dsp:nvSpPr>
        <dsp:cNvPr id="0" name=""/>
        <dsp:cNvSpPr/>
      </dsp:nvSpPr>
      <dsp:spPr>
        <a:xfrm>
          <a:off x="1842882" y="2884109"/>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Conclusion</a:t>
          </a:r>
        </a:p>
      </dsp:txBody>
      <dsp:txXfrm>
        <a:off x="1842882" y="2884109"/>
        <a:ext cx="1441406" cy="576562"/>
      </dsp:txXfrm>
    </dsp:sp>
    <dsp:sp modelId="{AC7A9B54-A569-4D81-8E09-3393A5EEF3F1}">
      <dsp:nvSpPr>
        <dsp:cNvPr id="0" name=""/>
        <dsp:cNvSpPr/>
      </dsp:nvSpPr>
      <dsp:spPr>
        <a:xfrm>
          <a:off x="3932921" y="2015265"/>
          <a:ext cx="648632" cy="6486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5E57DC-ED1F-4F26-8BDB-E7DDA1DB03B6}">
      <dsp:nvSpPr>
        <dsp:cNvPr id="0" name=""/>
        <dsp:cNvSpPr/>
      </dsp:nvSpPr>
      <dsp:spPr>
        <a:xfrm>
          <a:off x="3536535" y="2884109"/>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Reference Slides</a:t>
          </a:r>
        </a:p>
      </dsp:txBody>
      <dsp:txXfrm>
        <a:off x="3536535" y="2884109"/>
        <a:ext cx="1441406" cy="576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CB791-B54A-471F-9BFE-C109F661D204}">
      <dsp:nvSpPr>
        <dsp:cNvPr id="0" name=""/>
        <dsp:cNvSpPr/>
      </dsp:nvSpPr>
      <dsp:spPr>
        <a:xfrm>
          <a:off x="545617" y="209508"/>
          <a:ext cx="648632" cy="648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BC4CF3-7F3D-4B01-95AC-379090C5646D}">
      <dsp:nvSpPr>
        <dsp:cNvPr id="0" name=""/>
        <dsp:cNvSpPr/>
      </dsp:nvSpPr>
      <dsp:spPr>
        <a:xfrm>
          <a:off x="149230" y="1078351"/>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Overview and Requirements</a:t>
          </a:r>
        </a:p>
      </dsp:txBody>
      <dsp:txXfrm>
        <a:off x="149230" y="1078351"/>
        <a:ext cx="1441406" cy="576562"/>
      </dsp:txXfrm>
    </dsp:sp>
    <dsp:sp modelId="{8F78CF39-24EB-4D0E-AA3A-3B4A28F53B85}">
      <dsp:nvSpPr>
        <dsp:cNvPr id="0" name=""/>
        <dsp:cNvSpPr/>
      </dsp:nvSpPr>
      <dsp:spPr>
        <a:xfrm>
          <a:off x="2239269" y="209508"/>
          <a:ext cx="648632" cy="648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DA793-A057-48EE-B2CC-D7A77B1BA7B2}">
      <dsp:nvSpPr>
        <dsp:cNvPr id="0" name=""/>
        <dsp:cNvSpPr/>
      </dsp:nvSpPr>
      <dsp:spPr>
        <a:xfrm>
          <a:off x="1842882" y="1078351"/>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Mission </a:t>
          </a:r>
          <a:r>
            <a:rPr lang="en-US" sz="1700" kern="1200" err="1"/>
            <a:t>ConOps</a:t>
          </a:r>
          <a:endParaRPr lang="en-US" sz="1700" kern="1200"/>
        </a:p>
      </dsp:txBody>
      <dsp:txXfrm>
        <a:off x="1842882" y="1078351"/>
        <a:ext cx="1441406" cy="576562"/>
      </dsp:txXfrm>
    </dsp:sp>
    <dsp:sp modelId="{C0BAA671-3534-41A5-8C69-DAE30D2151EB}">
      <dsp:nvSpPr>
        <dsp:cNvPr id="0" name=""/>
        <dsp:cNvSpPr/>
      </dsp:nvSpPr>
      <dsp:spPr>
        <a:xfrm>
          <a:off x="561069" y="2077752"/>
          <a:ext cx="648632" cy="648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15E596-3A4C-433A-BABE-881A980147A6}">
      <dsp:nvSpPr>
        <dsp:cNvPr id="0" name=""/>
        <dsp:cNvSpPr/>
      </dsp:nvSpPr>
      <dsp:spPr>
        <a:xfrm>
          <a:off x="3536535" y="1078351"/>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100000"/>
            </a:lnSpc>
            <a:spcBef>
              <a:spcPct val="0"/>
            </a:spcBef>
            <a:spcAft>
              <a:spcPct val="35000"/>
            </a:spcAft>
            <a:buNone/>
          </a:pPr>
          <a:r>
            <a:rPr lang="en-US" sz="1700" kern="1200">
              <a:latin typeface="Calibri Light" panose="020F0302020204030204"/>
            </a:rPr>
            <a:t>Communication Analysis</a:t>
          </a:r>
          <a:endParaRPr lang="en-US" sz="1700" kern="1200"/>
        </a:p>
      </dsp:txBody>
      <dsp:txXfrm>
        <a:off x="3536535" y="1078351"/>
        <a:ext cx="1441406" cy="576562"/>
      </dsp:txXfrm>
    </dsp:sp>
    <dsp:sp modelId="{5D0ECF14-A8A0-4723-919C-C94CAA647296}">
      <dsp:nvSpPr>
        <dsp:cNvPr id="0" name=""/>
        <dsp:cNvSpPr/>
      </dsp:nvSpPr>
      <dsp:spPr>
        <a:xfrm>
          <a:off x="3820467" y="319609"/>
          <a:ext cx="648632" cy="6486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30EFB-E9AB-409A-A4E1-56BA5DF6EAA1}">
      <dsp:nvSpPr>
        <dsp:cNvPr id="0" name=""/>
        <dsp:cNvSpPr/>
      </dsp:nvSpPr>
      <dsp:spPr>
        <a:xfrm>
          <a:off x="149230" y="2884109"/>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Mass and Power Statements</a:t>
          </a:r>
        </a:p>
      </dsp:txBody>
      <dsp:txXfrm>
        <a:off x="149230" y="2884109"/>
        <a:ext cx="1441406" cy="576562"/>
      </dsp:txXfrm>
    </dsp:sp>
    <dsp:sp modelId="{F9D27D0C-22F3-4549-97C5-D656C9AFB33D}">
      <dsp:nvSpPr>
        <dsp:cNvPr id="0" name=""/>
        <dsp:cNvSpPr/>
      </dsp:nvSpPr>
      <dsp:spPr>
        <a:xfrm>
          <a:off x="2239269" y="2015265"/>
          <a:ext cx="648632" cy="6486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72D4C-5059-4D71-B77D-CDCED870FF96}">
      <dsp:nvSpPr>
        <dsp:cNvPr id="0" name=""/>
        <dsp:cNvSpPr/>
      </dsp:nvSpPr>
      <dsp:spPr>
        <a:xfrm>
          <a:off x="1842882" y="2884109"/>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Conclusion</a:t>
          </a:r>
        </a:p>
      </dsp:txBody>
      <dsp:txXfrm>
        <a:off x="1842882" y="2884109"/>
        <a:ext cx="1441406" cy="576562"/>
      </dsp:txXfrm>
    </dsp:sp>
    <dsp:sp modelId="{AC7A9B54-A569-4D81-8E09-3393A5EEF3F1}">
      <dsp:nvSpPr>
        <dsp:cNvPr id="0" name=""/>
        <dsp:cNvSpPr/>
      </dsp:nvSpPr>
      <dsp:spPr>
        <a:xfrm>
          <a:off x="3932921" y="2015265"/>
          <a:ext cx="648632" cy="6486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5E57DC-ED1F-4F26-8BDB-E7DDA1DB03B6}">
      <dsp:nvSpPr>
        <dsp:cNvPr id="0" name=""/>
        <dsp:cNvSpPr/>
      </dsp:nvSpPr>
      <dsp:spPr>
        <a:xfrm>
          <a:off x="3536535" y="2884109"/>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References</a:t>
          </a:r>
        </a:p>
      </dsp:txBody>
      <dsp:txXfrm>
        <a:off x="3536535" y="2884109"/>
        <a:ext cx="1441406" cy="5765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81A92-60CC-4D2F-A23C-FCD6685BE194}"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70DDC-6E38-4CCF-A2E4-5287BDF55288}" type="slidenum">
              <a:rPr lang="en-US" smtClean="0"/>
              <a:t>‹#›</a:t>
            </a:fld>
            <a:endParaRPr lang="en-US"/>
          </a:p>
        </p:txBody>
      </p:sp>
    </p:spTree>
    <p:extLst>
      <p:ext uri="{BB962C8B-B14F-4D97-AF65-F5344CB8AC3E}">
        <p14:creationId xmlns:p14="http://schemas.microsoft.com/office/powerpoint/2010/main" val="1201931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2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75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29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429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94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29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467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655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7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978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603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75</a:t>
            </a:fld>
            <a:endParaRPr lang="en-US"/>
          </a:p>
        </p:txBody>
      </p:sp>
    </p:spTree>
    <p:extLst>
      <p:ext uri="{BB962C8B-B14F-4D97-AF65-F5344CB8AC3E}">
        <p14:creationId xmlns:p14="http://schemas.microsoft.com/office/powerpoint/2010/main" val="4129297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702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978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603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7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297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900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978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60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339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7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297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26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467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608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692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978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60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447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7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2974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429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949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65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60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69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6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180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AC8511BF-91B0-4BC6-9F85-9CD614E81520}"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08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43B8E-09E2-448D-A541-0A25D570EC4C}"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b="1">
                <a:solidFill>
                  <a:schemeClr val="bg1"/>
                </a:solidFill>
                <a:latin typeface="Times New Roman" panose="02020603050405020304" pitchFamily="18" charset="0"/>
                <a:cs typeface="Times New Roman" panose="02020603050405020304" pitchFamily="18" charset="0"/>
              </a:defRPr>
            </a:lvl1pPr>
          </a:lstStyle>
          <a:p>
            <a:fld id="{629637A9-119A-49DA-BD12-AAC58B377D80}" type="slidenum">
              <a:rPr lang="en-US" smtClean="0"/>
              <a:pPr/>
              <a:t>‹#›</a:t>
            </a:fld>
            <a:endParaRPr lang="en-US"/>
          </a:p>
        </p:txBody>
      </p:sp>
    </p:spTree>
    <p:extLst>
      <p:ext uri="{BB962C8B-B14F-4D97-AF65-F5344CB8AC3E}">
        <p14:creationId xmlns:p14="http://schemas.microsoft.com/office/powerpoint/2010/main" val="3463904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24BA95-97E1-437A-8E2C-B4A2D9EEA69E}"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494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8171C1-D06D-4787-B27D-C6272D705849}" type="datetime1">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sz="2000">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4913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5DF09B-4B02-42ED-9EBA-97507D23E9F5}" type="datetime1">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78467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93B6B9-5037-4FCD-95EC-1E4C2E9CC940}" type="datetime1">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89164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D45017-4A73-4BE7-934F-A7ADD9D2D6E8}" type="datetime1">
              <a:rPr lang="en-US" smtClean="0"/>
              <a:t>1/29/2024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989842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97CC70-1E6B-4D59-9B3A-944802097131}" type="datetime1">
              <a:rPr lang="en-US" smtClean="0"/>
              <a:t>1/29/2024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109243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0E3197-7CE3-4267-90F3-3768906D4282}" type="datetime1">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50563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A55111-9006-4887-AA62-45BB11F011AC}"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55992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A887B-D7A3-4DB3-85D6-73D41B5C6589}"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07619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412731-64D2-4659-B01D-BE45612B3621}"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497EC6-301C-4B18-AF9C-D4896AF4D996}" type="slidenum">
              <a:rPr lang="en-US" smtClean="0"/>
              <a:t>‹#›</a:t>
            </a:fld>
            <a:endParaRPr lang="en-US"/>
          </a:p>
        </p:txBody>
      </p:sp>
    </p:spTree>
    <p:extLst>
      <p:ext uri="{BB962C8B-B14F-4D97-AF65-F5344CB8AC3E}">
        <p14:creationId xmlns:p14="http://schemas.microsoft.com/office/powerpoint/2010/main" val="2202115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412731-64D2-4659-B01D-BE45612B3621}"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97EC6-301C-4B18-AF9C-D4896AF4D996}" type="slidenum">
              <a:rPr lang="en-US" smtClean="0"/>
              <a:t>‹#›</a:t>
            </a:fld>
            <a:endParaRPr lang="en-US"/>
          </a:p>
        </p:txBody>
      </p:sp>
    </p:spTree>
    <p:extLst>
      <p:ext uri="{BB962C8B-B14F-4D97-AF65-F5344CB8AC3E}">
        <p14:creationId xmlns:p14="http://schemas.microsoft.com/office/powerpoint/2010/main" val="286874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5" r:id="rId6"/>
    <p:sldLayoutId id="2147483684" r:id="rId7"/>
    <p:sldLayoutId id="2147483686"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3EDDB61-E946-498A-A394-E4A5FCE6DA72}" type="datetime1">
              <a:rPr lang="en-US" smtClean="0"/>
              <a:t>1/29/2024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55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12731-64D2-4659-B01D-BE45612B3621}" type="datetimeFigureOut">
              <a:rPr lang="en-US" smtClean="0"/>
              <a:t>1/29/2024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97EC6-301C-4B18-AF9C-D4896AF4D996}" type="slidenum">
              <a:rPr lang="en-US" smtClean="0"/>
              <a:t>‹#›</a:t>
            </a:fld>
            <a:endParaRPr lang="en-US"/>
          </a:p>
        </p:txBody>
      </p:sp>
    </p:spTree>
    <p:extLst>
      <p:ext uri="{BB962C8B-B14F-4D97-AF65-F5344CB8AC3E}">
        <p14:creationId xmlns:p14="http://schemas.microsoft.com/office/powerpoint/2010/main" val="3523434818"/>
      </p:ext>
    </p:extLst>
  </p:cSld>
  <p:clrMap bg1="lt1" tx1="dk1" bg2="lt2" tx2="dk2" accent1="accent1" accent2="accent2" accent3="accent3" accent4="accent4" accent5="accent5" accent6="accent6" hlink="hlink" folHlink="folHlink"/>
  <p:sldLayoutIdLst>
    <p:sldLayoutId id="2147483666"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8" Type="http://schemas.openxmlformats.org/officeDocument/2006/relationships/hyperlink" Target="https://satsearch.co/products/ecaps-1n-hpgp-thruster" TargetMode="External"/><Relationship Id="rId3" Type="http://schemas.openxmlformats.org/officeDocument/2006/relationships/hyperlink" Target="https://satsearch.co/products/aac-clyde-pulsar-xant-plus-x-band-antenna" TargetMode="External"/><Relationship Id="rId7" Type="http://schemas.openxmlformats.org/officeDocument/2006/relationships/hyperlink" Target="https://satsearch.co/products/bae-systems-rad750-3u-compact-pci-single-board-computer" TargetMode="External"/><Relationship Id="rId2" Type="http://schemas.openxmlformats.org/officeDocument/2006/relationships/hyperlink" Target="https://www.aac-clyde.space/what-we-do/space-products-components/adcs/st200" TargetMode="External"/><Relationship Id="rId1" Type="http://schemas.openxmlformats.org/officeDocument/2006/relationships/slideLayout" Target="../slideLayouts/slideLayout13.xml"/><Relationship Id="rId6" Type="http://schemas.openxmlformats.org/officeDocument/2006/relationships/hyperlink" Target="https://satsearch.co/products/gnssmart-gs-imu3000ta-fiber-optic-gyroscopes-inertial-measurement-unit" TargetMode="External"/><Relationship Id="rId5" Type="http://schemas.openxmlformats.org/officeDocument/2006/relationships/hyperlink" Target="https://www.satcatalog.com/component/hr12-50/" TargetMode="External"/><Relationship Id="rId4" Type="http://schemas.openxmlformats.org/officeDocument/2006/relationships/hyperlink" Target="https://satsearch.co/products/aac-clyde-mag-3-satellite-magnetomet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hyperlink" Target="https://satsearch.co/products/gnssmart-gs-imu3000ta-fiber-optic-gyroscopes-inertial-measurement-unit" TargetMode="External"/><Relationship Id="rId2" Type="http://schemas.openxmlformats.org/officeDocument/2006/relationships/hyperlink" Target="https://satsearch.co/products/aac-clyde-mag-3-satellite-magnetometer" TargetMode="External"/><Relationship Id="rId1" Type="http://schemas.openxmlformats.org/officeDocument/2006/relationships/slideLayout" Target="../slideLayouts/slideLayout13.xml"/><Relationship Id="rId4" Type="http://schemas.openxmlformats.org/officeDocument/2006/relationships/hyperlink" Target="https://satsearch.co/products/bae-systems-rad750-3u-compact-pci-single-board-computer"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8" Type="http://schemas.openxmlformats.org/officeDocument/2006/relationships/hyperlink" Target="https://www.wiran.pl/en/x-band-coupler" TargetMode="External"/><Relationship Id="rId3" Type="http://schemas.openxmlformats.org/officeDocument/2006/relationships/hyperlink" Target="https://www.iq-spacecom.com/images/Datasheets/XLink-X_Datasheet-A4_07.2023.pdf" TargetMode="External"/><Relationship Id="rId7" Type="http://schemas.openxmlformats.org/officeDocument/2006/relationships/hyperlink" Target="https://www.wiran.pl/en/xband-splitter" TargetMode="External"/><Relationship Id="rId2" Type="http://schemas.openxmlformats.org/officeDocument/2006/relationships/hyperlink" Target="https://satsearch.co/products/bae-systems-rad750-3u-compact-pci-single-board-computer" TargetMode="External"/><Relationship Id="rId1" Type="http://schemas.openxmlformats.org/officeDocument/2006/relationships/slideLayout" Target="../slideLayouts/slideLayout13.xml"/><Relationship Id="rId6" Type="http://schemas.openxmlformats.org/officeDocument/2006/relationships/hyperlink" Target="https://www.wiran.pl/en/x-band-diplexer" TargetMode="External"/><Relationship Id="rId5" Type="http://schemas.openxmlformats.org/officeDocument/2006/relationships/hyperlink" Target="https://cubecom.space/x-band/" TargetMode="External"/><Relationship Id="rId4" Type="http://schemas.openxmlformats.org/officeDocument/2006/relationships/hyperlink" Target="https://gdmissionsystems.com/products/communications/spaceborne-communications/tracking-telemetry-and-control/small-deep-space-transponder" TargetMode="External"/><Relationship Id="rId9" Type="http://schemas.openxmlformats.org/officeDocument/2006/relationships/hyperlink" Target="https://gdmissionsystems.com/-/media/General-Dynamics/Space-and-Intelligence-Systems/PDF/spaceborne-x-band-sspa-datasheet.ashx?la=en&amp;hash=9646562DB405E956EFCAC0D2A14AB7F9FB28983A/"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www.mrcy.com/application/files/8216/2206/0532/5056.09E_RH3480_3U_VPX_SRIO_SSDR.pdf" TargetMode="External"/><Relationship Id="rId2" Type="http://schemas.openxmlformats.org/officeDocument/2006/relationships/hyperlink" Target="https://satsearch.co/products/bae-systems-rad750-3u-compact-pci-single-board-computer" TargetMode="Externa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8" Type="http://schemas.openxmlformats.org/officeDocument/2006/relationships/hyperlink" Target="https://www.wiran.pl/en/s-band-splitter" TargetMode="External"/><Relationship Id="rId3" Type="http://schemas.openxmlformats.org/officeDocument/2006/relationships/hyperlink" Target="https://satsearch.co/products/bae-systems-rad750-3u-compact-pci-single-board-computer" TargetMode="External"/><Relationship Id="rId7" Type="http://schemas.openxmlformats.org/officeDocument/2006/relationships/hyperlink" Target="https://www.wiran.pl/en/s-band-diplexer"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cubecom.space/s-band/" TargetMode="External"/><Relationship Id="rId5" Type="http://schemas.openxmlformats.org/officeDocument/2006/relationships/hyperlink" Target="https://gdmissionsystems.com/-/media/general-dynamics/space-and-intelligence-systems/pdf/space-multi-mode-standard-transponder-mst-datasheet.ashx" TargetMode="External"/><Relationship Id="rId10" Type="http://schemas.openxmlformats.org/officeDocument/2006/relationships/hyperlink" Target="https://gdmissionsystems.com/products/communications/spaceborne-communications/mission-data-links/s-band-solid-state-power-amplifier" TargetMode="External"/><Relationship Id="rId4" Type="http://schemas.openxmlformats.org/officeDocument/2006/relationships/hyperlink" Target="https://www.iq-spacecom.com/images/Datasheets/XLink-S_TM-TC_Datasheet-A4_07.2023.pdf" TargetMode="External"/><Relationship Id="rId9" Type="http://schemas.openxmlformats.org/officeDocument/2006/relationships/hyperlink" Target="https://www.wiran.pl/en/s-band-coupler"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www.mrcy.com/application/files/8216/2206/0532/5056.09E_RH3480_3U_VPX_SRIO_SSDR.pdf" TargetMode="External"/><Relationship Id="rId2" Type="http://schemas.openxmlformats.org/officeDocument/2006/relationships/hyperlink" Target="https://satsearch.co/products/bae-systems-rad750-3u-compact-pci-single-board-computer" TargetMode="Externa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61.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61.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jpeg"/><Relationship Id="rId1" Type="http://schemas.openxmlformats.org/officeDocument/2006/relationships/slideLayout" Target="../slideLayouts/slideLayout13.xml"/><Relationship Id="rId4" Type="http://schemas.openxmlformats.org/officeDocument/2006/relationships/image" Target="../media/image6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6.png"/><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Master Presentation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E13C-B4DD-0837-2F26-A56D74F4D067}"/>
              </a:ext>
            </a:extLst>
          </p:cNvPr>
          <p:cNvSpPr>
            <a:spLocks noGrp="1"/>
          </p:cNvSpPr>
          <p:nvPr>
            <p:ph type="title"/>
          </p:nvPr>
        </p:nvSpPr>
        <p:spPr>
          <a:xfrm>
            <a:off x="1097280" y="286603"/>
            <a:ext cx="10580370" cy="1450757"/>
          </a:xfrm>
        </p:spPr>
        <p:txBody>
          <a:bodyPr/>
          <a:lstStyle/>
          <a:p>
            <a:r>
              <a:rPr lang="en-US"/>
              <a:t>Expected Venusian Atmospheric Properties</a:t>
            </a:r>
          </a:p>
        </p:txBody>
      </p:sp>
      <p:sp>
        <p:nvSpPr>
          <p:cNvPr id="3" name="Content Placeholder 2">
            <a:extLst>
              <a:ext uri="{FF2B5EF4-FFF2-40B4-BE49-F238E27FC236}">
                <a16:creationId xmlns:a16="http://schemas.microsoft.com/office/drawing/2014/main" id="{9A17527D-55D2-1054-A23B-1A873F483367}"/>
              </a:ext>
            </a:extLst>
          </p:cNvPr>
          <p:cNvSpPr>
            <a:spLocks noGrp="1"/>
          </p:cNvSpPr>
          <p:nvPr>
            <p:ph idx="1"/>
          </p:nvPr>
        </p:nvSpPr>
        <p:spPr/>
        <p:txBody>
          <a:bodyPr/>
          <a:lstStyle/>
          <a:p>
            <a:r>
              <a:rPr lang="en-US" b="1" u="sng"/>
              <a:t>Altitude range (50-55 km)</a:t>
            </a:r>
          </a:p>
          <a:p>
            <a:pPr lvl="1"/>
            <a:r>
              <a:rPr lang="en-US" b="1"/>
              <a:t>Density: </a:t>
            </a:r>
            <a:r>
              <a:rPr lang="en-US"/>
              <a:t>66.07 - 70 kg/m^3</a:t>
            </a:r>
          </a:p>
          <a:p>
            <a:pPr lvl="1"/>
            <a:r>
              <a:rPr lang="en-US" b="1"/>
              <a:t>Temperature: </a:t>
            </a:r>
            <a:r>
              <a:rPr lang="en-US"/>
              <a:t>300-400 K</a:t>
            </a:r>
          </a:p>
          <a:p>
            <a:pPr lvl="1"/>
            <a:r>
              <a:rPr lang="en-US" b="1"/>
              <a:t>Pressure: ~</a:t>
            </a:r>
            <a:r>
              <a:rPr lang="en-US"/>
              <a:t>1-2 atm</a:t>
            </a:r>
          </a:p>
          <a:p>
            <a:pPr lvl="1"/>
            <a:r>
              <a:rPr lang="en-US" b="1"/>
              <a:t>Zonal Wind Speed: </a:t>
            </a:r>
            <a:r>
              <a:rPr lang="en-US"/>
              <a:t>45-55 m/s</a:t>
            </a:r>
          </a:p>
          <a:p>
            <a:endParaRPr lang="en-US"/>
          </a:p>
        </p:txBody>
      </p:sp>
      <p:sp>
        <p:nvSpPr>
          <p:cNvPr id="4" name="Slide Number Placeholder 3">
            <a:extLst>
              <a:ext uri="{FF2B5EF4-FFF2-40B4-BE49-F238E27FC236}">
                <a16:creationId xmlns:a16="http://schemas.microsoft.com/office/drawing/2014/main" id="{42B98F6C-0497-9571-9697-108644FDCE4F}"/>
              </a:ext>
            </a:extLst>
          </p:cNvPr>
          <p:cNvSpPr>
            <a:spLocks noGrp="1"/>
          </p:cNvSpPr>
          <p:nvPr>
            <p:ph type="sldNum" sz="quarter" idx="12"/>
          </p:nvPr>
        </p:nvSpPr>
        <p:spPr/>
        <p:txBody>
          <a:bodyPr/>
          <a:lstStyle/>
          <a:p>
            <a:fld id="{629637A9-119A-49DA-BD12-AAC58B377D80}" type="slidenum">
              <a:rPr lang="en-US" smtClean="0"/>
              <a:pPr/>
              <a:t>10</a:t>
            </a:fld>
            <a:endParaRPr lang="en-US"/>
          </a:p>
        </p:txBody>
      </p:sp>
      <p:pic>
        <p:nvPicPr>
          <p:cNvPr id="1026" name="Picture 2">
            <a:extLst>
              <a:ext uri="{FF2B5EF4-FFF2-40B4-BE49-F238E27FC236}">
                <a16:creationId xmlns:a16="http://schemas.microsoft.com/office/drawing/2014/main" id="{4A11CA7D-7B52-9EA1-A534-E786A248D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933" y="1841359"/>
            <a:ext cx="3275049" cy="4514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55770A-7378-50BC-FBB6-6199E8F9E9EF}"/>
              </a:ext>
            </a:extLst>
          </p:cNvPr>
          <p:cNvSpPr txBox="1"/>
          <p:nvPr/>
        </p:nvSpPr>
        <p:spPr>
          <a:xfrm>
            <a:off x="6251707" y="5955675"/>
            <a:ext cx="2011226"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Courtesy: </a:t>
            </a:r>
            <a:r>
              <a:rPr lang="en-US" sz="2000">
                <a:latin typeface="Times New Roman" panose="02020603050405020304" pitchFamily="18" charset="0"/>
                <a:cs typeface="Times New Roman" panose="02020603050405020304" pitchFamily="18" charset="0"/>
              </a:rPr>
              <a:t>VIRA</a:t>
            </a:r>
          </a:p>
        </p:txBody>
      </p:sp>
    </p:spTree>
    <p:extLst>
      <p:ext uri="{BB962C8B-B14F-4D97-AF65-F5344CB8AC3E}">
        <p14:creationId xmlns:p14="http://schemas.microsoft.com/office/powerpoint/2010/main" val="34795399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0A9A-DF5C-CBE5-6703-9C0DF738AB13}"/>
              </a:ext>
            </a:extLst>
          </p:cNvPr>
          <p:cNvSpPr>
            <a:spLocks noGrp="1"/>
          </p:cNvSpPr>
          <p:nvPr>
            <p:ph type="title"/>
          </p:nvPr>
        </p:nvSpPr>
        <p:spPr/>
        <p:txBody>
          <a:bodyPr/>
          <a:lstStyle/>
          <a:p>
            <a:r>
              <a:rPr lang="en-US"/>
              <a:t>Aeroshell Time vs Propellant Mass</a:t>
            </a:r>
          </a:p>
        </p:txBody>
      </p:sp>
      <p:sp>
        <p:nvSpPr>
          <p:cNvPr id="4" name="Slide Number Placeholder 3">
            <a:extLst>
              <a:ext uri="{FF2B5EF4-FFF2-40B4-BE49-F238E27FC236}">
                <a16:creationId xmlns:a16="http://schemas.microsoft.com/office/drawing/2014/main" id="{4DFBC20E-FD6F-BBA7-BB62-DF8994C248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8" name="Content Placeholder 7">
            <a:extLst>
              <a:ext uri="{FF2B5EF4-FFF2-40B4-BE49-F238E27FC236}">
                <a16:creationId xmlns:a16="http://schemas.microsoft.com/office/drawing/2014/main" id="{D68EC01E-18C7-4BD7-A656-0590F9C98154}"/>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59335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CA5F-85BB-A357-D9E2-B05C2429C58E}"/>
              </a:ext>
            </a:extLst>
          </p:cNvPr>
          <p:cNvSpPr>
            <a:spLocks noGrp="1"/>
          </p:cNvSpPr>
          <p:nvPr>
            <p:ph type="title"/>
          </p:nvPr>
        </p:nvSpPr>
        <p:spPr/>
        <p:txBody>
          <a:bodyPr/>
          <a:lstStyle/>
          <a:p>
            <a:r>
              <a:rPr lang="en-US"/>
              <a:t>Worst Case Scenario (Aeroshell)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30F79E-5E6E-876D-7DDC-93620F713BF0}"/>
                  </a:ext>
                </a:extLst>
              </p:cNvPr>
              <p:cNvSpPr>
                <a:spLocks noGrp="1"/>
              </p:cNvSpPr>
              <p:nvPr>
                <p:ph idx="1"/>
              </p:nvPr>
            </p:nvSpPr>
            <p:spPr/>
            <p:txBody>
              <a:bodyPr/>
              <a:lstStyle/>
              <a:p>
                <a:r>
                  <a:rPr lang="en-US" b="1">
                    <a:latin typeface="Cambria Math" panose="02040503050406030204" pitchFamily="18" charset="0"/>
                  </a:rPr>
                  <a:t>Assumptions:</a:t>
                </a:r>
              </a:p>
              <a:p>
                <a:pPr lvl="1"/>
                <a:r>
                  <a:rPr lang="en-US">
                    <a:latin typeface="Cambria Math" panose="02040503050406030204" pitchFamily="18" charset="0"/>
                  </a:rPr>
                  <a:t>Magnetic field is negligible on Venus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=1.1</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based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on</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past</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missions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and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public</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knowledge</m:t>
                    </m:r>
                  </m:oMath>
                </a14:m>
                <a:endParaRPr lang="en-US">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𝑐𝑟𝑖𝑡𝑖𝑐𝑎𝑙</m:t>
                        </m:r>
                      </m:sub>
                    </m:sSub>
                  </m:oMath>
                </a14:m>
                <a:r>
                  <a:rPr lang="en-US">
                    <a:solidFill>
                      <a:schemeClr val="tx1"/>
                    </a:solidFill>
                  </a:rPr>
                  <a:t> = 19.63</a:t>
                </a:r>
                <a14:m>
                  <m:oMath xmlns:m="http://schemas.openxmlformats.org/officeDocument/2006/math">
                    <m:r>
                      <a:rPr lang="en-US" b="0" i="0" smtClean="0">
                        <a:solidFill>
                          <a:schemeClr val="tx1"/>
                        </a:solidFill>
                        <a:latin typeface="Cambria Math" panose="02040503050406030204" pitchFamily="18" charset="0"/>
                      </a:rPr>
                      <m:t> </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𝑚</m:t>
                        </m:r>
                      </m:e>
                      <m:sup>
                        <m:r>
                          <a:rPr lang="en-US" b="0" i="1" smtClean="0">
                            <a:solidFill>
                              <a:schemeClr val="tx1"/>
                            </a:solidFill>
                            <a:latin typeface="Cambria Math" panose="02040503050406030204" pitchFamily="18" charset="0"/>
                          </a:rPr>
                          <m:t>2</m:t>
                        </m:r>
                      </m:sup>
                    </m:sSup>
                  </m:oMath>
                </a14:m>
                <a:endParaRPr lang="en-US">
                  <a:solidFill>
                    <a:schemeClr val="tx1"/>
                  </a:solidFill>
                </a:endParaRPr>
              </a:p>
              <a:p>
                <a:pPr lvl="1"/>
                <a:endParaRPr lang="en-US">
                  <a:solidFill>
                    <a:schemeClr val="tx1"/>
                  </a:solidFill>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𝑆𝑜𝑙𝑎𝑟</m:t>
                        </m:r>
                        <m:r>
                          <a:rPr lang="en-US" b="0" i="1" smtClean="0">
                            <a:latin typeface="Cambria Math" panose="02040503050406030204" pitchFamily="18" charset="0"/>
                          </a:rPr>
                          <m:t> </m:t>
                        </m:r>
                        <m:r>
                          <a:rPr lang="en-US" b="0" i="1" smtClean="0">
                            <a:latin typeface="Cambria Math" panose="02040503050406030204" pitchFamily="18" charset="0"/>
                          </a:rPr>
                          <m:t>𝑅𝑎𝑑𝑖𝑎𝑡𝑖𝑜𝑛</m:t>
                        </m:r>
                      </m:sub>
                    </m:sSub>
                  </m:oMath>
                </a14:m>
                <a:r>
                  <a:rPr lang="en-US"/>
                  <a:t> = [1.66, 1.66, 1.66] 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a:t> N-m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𝐴𝑡𝑚𝑜𝑠𝑝h𝑒𝑟𝑖𝑐</m:t>
                        </m:r>
                      </m:sub>
                    </m:sSub>
                  </m:oMath>
                </a14:m>
                <a:r>
                  <a:rPr lang="en-US"/>
                  <a:t> = [21.56, 20.89, 21.99] N-m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𝐺𝑟𝑎𝑣𝑖𝑡𝑦</m:t>
                        </m:r>
                        <m:r>
                          <a:rPr lang="en-US" b="0" i="1" smtClean="0">
                            <a:latin typeface="Cambria Math" panose="02040503050406030204" pitchFamily="18" charset="0"/>
                          </a:rPr>
                          <m:t> </m:t>
                        </m:r>
                        <m:r>
                          <a:rPr lang="en-US" b="0" i="1" smtClean="0">
                            <a:latin typeface="Cambria Math" panose="02040503050406030204" pitchFamily="18" charset="0"/>
                          </a:rPr>
                          <m:t>𝑔𝑟𝑎𝑑𝑖𝑒𝑛𝑡</m:t>
                        </m:r>
                      </m:sub>
                    </m:sSub>
                  </m:oMath>
                </a14:m>
                <a:r>
                  <a:rPr lang="en-US"/>
                  <a:t> = [-21.20, -20.21, -21.83] N-m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𝑀𝑎𝑔𝑛𝑒𝑡𝑖𝑐</m:t>
                        </m:r>
                      </m:sub>
                    </m:sSub>
                  </m:oMath>
                </a14:m>
                <a:r>
                  <a:rPr lang="en-US"/>
                  <a:t> = [0, 0, 0] N-m</a:t>
                </a:r>
              </a:p>
            </p:txBody>
          </p:sp>
        </mc:Choice>
        <mc:Fallback>
          <p:sp>
            <p:nvSpPr>
              <p:cNvPr id="3" name="Content Placeholder 2">
                <a:extLst>
                  <a:ext uri="{FF2B5EF4-FFF2-40B4-BE49-F238E27FC236}">
                    <a16:creationId xmlns:a16="http://schemas.microsoft.com/office/drawing/2014/main" id="{CF30F79E-5E6E-876D-7DDC-93620F713BF0}"/>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3A244E-1DCA-18EE-FBF0-2E9BD2A5EE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376648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CA5F-85BB-A357-D9E2-B05C2429C58E}"/>
              </a:ext>
            </a:extLst>
          </p:cNvPr>
          <p:cNvSpPr>
            <a:spLocks noGrp="1"/>
          </p:cNvSpPr>
          <p:nvPr>
            <p:ph type="title"/>
          </p:nvPr>
        </p:nvSpPr>
        <p:spPr/>
        <p:txBody>
          <a:bodyPr/>
          <a:lstStyle/>
          <a:p>
            <a:r>
              <a:rPr lang="en-US"/>
              <a:t>Worst Case Scenario (Spacecraft)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30F79E-5E6E-876D-7DDC-93620F713BF0}"/>
                  </a:ext>
                </a:extLst>
              </p:cNvPr>
              <p:cNvSpPr>
                <a:spLocks noGrp="1"/>
              </p:cNvSpPr>
              <p:nvPr>
                <p:ph idx="1"/>
              </p:nvPr>
            </p:nvSpPr>
            <p:spPr/>
            <p:txBody>
              <a:bodyPr/>
              <a:lstStyle/>
              <a:p>
                <a:r>
                  <a:rPr lang="en-US" b="1">
                    <a:latin typeface="Cambria Math" panose="02040503050406030204" pitchFamily="18" charset="0"/>
                  </a:rPr>
                  <a:t>Assumptions:</a:t>
                </a:r>
              </a:p>
              <a:p>
                <a:pPr lvl="1"/>
                <a:r>
                  <a:rPr lang="en-US">
                    <a:latin typeface="Cambria Math" panose="02040503050406030204" pitchFamily="18" charset="0"/>
                  </a:rPr>
                  <a:t>Magnetic field is negligible on Venus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=1.1</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based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on</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past</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missions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and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public</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knowledge</m:t>
                    </m:r>
                  </m:oMath>
                </a14:m>
                <a:endParaRPr lang="en-US">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𝑐𝑟𝑖𝑡𝑖𝑐𝑎𝑙</m:t>
                        </m:r>
                      </m:sub>
                    </m:sSub>
                  </m:oMath>
                </a14:m>
                <a:r>
                  <a:rPr lang="en-US">
                    <a:solidFill>
                      <a:schemeClr val="tx1"/>
                    </a:solidFill>
                  </a:rPr>
                  <a:t> = 7</a:t>
                </a:r>
                <a14:m>
                  <m:oMath xmlns:m="http://schemas.openxmlformats.org/officeDocument/2006/math">
                    <m:r>
                      <a:rPr lang="en-US" b="0" i="0" smtClean="0">
                        <a:solidFill>
                          <a:schemeClr val="tx1"/>
                        </a:solidFill>
                        <a:latin typeface="Cambria Math" panose="02040503050406030204" pitchFamily="18" charset="0"/>
                      </a:rPr>
                      <m:t>.07 </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𝑚</m:t>
                        </m:r>
                      </m:e>
                      <m:sup>
                        <m:r>
                          <a:rPr lang="en-US" b="0" i="1" smtClean="0">
                            <a:solidFill>
                              <a:schemeClr val="tx1"/>
                            </a:solidFill>
                            <a:latin typeface="Cambria Math" panose="02040503050406030204" pitchFamily="18" charset="0"/>
                          </a:rPr>
                          <m:t>2</m:t>
                        </m:r>
                      </m:sup>
                    </m:sSup>
                  </m:oMath>
                </a14:m>
                <a:endParaRPr lang="en-US">
                  <a:solidFill>
                    <a:schemeClr val="tx1"/>
                  </a:solidFill>
                </a:endParaRPr>
              </a:p>
              <a:p>
                <a:pPr marL="0" indent="0">
                  <a:buNone/>
                </a:pPr>
                <a:endParaRPr lang="en-US" i="1">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𝑆𝑜𝑙𝑎𝑟</m:t>
                        </m:r>
                        <m:r>
                          <a:rPr lang="en-US" b="0" i="1" smtClean="0">
                            <a:latin typeface="Cambria Math" panose="02040503050406030204" pitchFamily="18" charset="0"/>
                          </a:rPr>
                          <m:t> </m:t>
                        </m:r>
                        <m:r>
                          <a:rPr lang="en-US" b="0" i="1" smtClean="0">
                            <a:latin typeface="Cambria Math" panose="02040503050406030204" pitchFamily="18" charset="0"/>
                          </a:rPr>
                          <m:t>𝑅𝑎𝑑𝑖𝑎𝑡𝑖𝑜𝑛</m:t>
                        </m:r>
                      </m:sub>
                    </m:sSub>
                  </m:oMath>
                </a14:m>
                <a:r>
                  <a:rPr lang="en-US"/>
                  <a:t> = [5.96, 1.66, 1.66] 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a:t> N-m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𝐴𝑡𝑚𝑜𝑠𝑝h𝑒𝑟𝑖𝑐</m:t>
                        </m:r>
                      </m:sub>
                    </m:sSub>
                  </m:oMath>
                </a14:m>
                <a:r>
                  <a:rPr lang="en-US"/>
                  <a:t> = [7.06, 7.52, 7.61] N-m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𝐺𝑟𝑎𝑣𝑖𝑡𝑦</m:t>
                        </m:r>
                        <m:r>
                          <a:rPr lang="en-US" b="0" i="1" smtClean="0">
                            <a:latin typeface="Cambria Math" panose="02040503050406030204" pitchFamily="18" charset="0"/>
                          </a:rPr>
                          <m:t> </m:t>
                        </m:r>
                        <m:r>
                          <a:rPr lang="en-US" b="0" i="1" smtClean="0">
                            <a:latin typeface="Cambria Math" panose="02040503050406030204" pitchFamily="18" charset="0"/>
                          </a:rPr>
                          <m:t>𝑔𝑟𝑎𝑑𝑖𝑒𝑛𝑡</m:t>
                        </m:r>
                      </m:sub>
                    </m:sSub>
                  </m:oMath>
                </a14:m>
                <a:r>
                  <a:rPr lang="en-US"/>
                  <a:t> = [-0.457, -0.50, -0.51] N-m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𝑀𝑎𝑔𝑛𝑒𝑡𝑖𝑐</m:t>
                        </m:r>
                      </m:sub>
                    </m:sSub>
                  </m:oMath>
                </a14:m>
                <a:r>
                  <a:rPr lang="en-US"/>
                  <a:t> = [0, 0, 0] N-m</a:t>
                </a:r>
              </a:p>
            </p:txBody>
          </p:sp>
        </mc:Choice>
        <mc:Fallback>
          <p:sp>
            <p:nvSpPr>
              <p:cNvPr id="3" name="Content Placeholder 2">
                <a:extLst>
                  <a:ext uri="{FF2B5EF4-FFF2-40B4-BE49-F238E27FC236}">
                    <a16:creationId xmlns:a16="http://schemas.microsoft.com/office/drawing/2014/main" id="{CF30F79E-5E6E-876D-7DDC-93620F713BF0}"/>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3A244E-1DCA-18EE-FBF0-2E9BD2A5EE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404196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3732-AE8B-5822-66CD-BB522F06056A}"/>
              </a:ext>
            </a:extLst>
          </p:cNvPr>
          <p:cNvSpPr>
            <a:spLocks noGrp="1"/>
          </p:cNvSpPr>
          <p:nvPr>
            <p:ph type="title"/>
          </p:nvPr>
        </p:nvSpPr>
        <p:spPr/>
        <p:txBody>
          <a:bodyPr/>
          <a:lstStyle/>
          <a:p>
            <a:r>
              <a:rPr lang="en-US"/>
              <a:t>Reaction Wheel Unloading (Aeroshell)</a:t>
            </a:r>
          </a:p>
        </p:txBody>
      </p:sp>
      <p:sp>
        <p:nvSpPr>
          <p:cNvPr id="3" name="Content Placeholder 2">
            <a:extLst>
              <a:ext uri="{FF2B5EF4-FFF2-40B4-BE49-F238E27FC236}">
                <a16:creationId xmlns:a16="http://schemas.microsoft.com/office/drawing/2014/main" id="{BA41CE94-09C3-0B16-F7B8-83BCD25EAFEC}"/>
              </a:ext>
            </a:extLst>
          </p:cNvPr>
          <p:cNvSpPr>
            <a:spLocks noGrp="1"/>
          </p:cNvSpPr>
          <p:nvPr>
            <p:ph idx="1"/>
          </p:nvPr>
        </p:nvSpPr>
        <p:spPr/>
        <p:txBody>
          <a:bodyPr>
            <a:normAutofit/>
          </a:bodyPr>
          <a:lstStyle/>
          <a:p>
            <a:r>
              <a:rPr lang="en-US" b="1" u="sng"/>
              <a:t>Assumptions</a:t>
            </a:r>
          </a:p>
          <a:p>
            <a:pPr lvl="1"/>
            <a:r>
              <a:rPr lang="en-US" b="1"/>
              <a:t>Momentum capacity: </a:t>
            </a:r>
            <a:r>
              <a:rPr lang="en-US"/>
              <a:t>12 N-m-s</a:t>
            </a:r>
          </a:p>
          <a:p>
            <a:pPr lvl="1"/>
            <a:r>
              <a:rPr lang="en-US" b="1"/>
              <a:t>Torque: </a:t>
            </a:r>
            <a:r>
              <a:rPr lang="en-US"/>
              <a:t>0.2 N-m</a:t>
            </a:r>
          </a:p>
          <a:p>
            <a:pPr lvl="1"/>
            <a:r>
              <a:rPr lang="en-US" b="1"/>
              <a:t>Spin-up time:  </a:t>
            </a:r>
            <a:r>
              <a:rPr lang="en-US"/>
              <a:t>60 seconds</a:t>
            </a:r>
          </a:p>
          <a:p>
            <a:pPr lvl="1"/>
            <a:r>
              <a:rPr lang="en-US" b="1"/>
              <a:t>Spin-down time: </a:t>
            </a:r>
            <a:r>
              <a:rPr lang="en-US"/>
              <a:t>60 seconds</a:t>
            </a:r>
          </a:p>
          <a:p>
            <a:pPr marL="0" indent="0">
              <a:buNone/>
            </a:pPr>
            <a:endParaRPr lang="en-US" b="1" u="sng"/>
          </a:p>
          <a:p>
            <a:r>
              <a:rPr lang="en-US" b="1" u="sng"/>
              <a:t>Outputs</a:t>
            </a:r>
          </a:p>
          <a:p>
            <a:pPr lvl="1"/>
            <a:r>
              <a:rPr lang="en-US" b="1"/>
              <a:t>Total time to unload: </a:t>
            </a:r>
            <a:r>
              <a:rPr lang="en-US"/>
              <a:t>3.81 seconds</a:t>
            </a:r>
          </a:p>
          <a:p>
            <a:pPr lvl="1"/>
            <a:r>
              <a:rPr lang="en-US" b="1"/>
              <a:t>Propellant needed: </a:t>
            </a:r>
            <a:r>
              <a:rPr lang="en-US"/>
              <a:t>.0015 kg</a:t>
            </a:r>
            <a:endParaRPr lang="en-US" b="1"/>
          </a:p>
          <a:p>
            <a:pPr marL="201168" lvl="1" indent="0">
              <a:buNone/>
            </a:pPr>
            <a:endParaRPr lang="en-US" b="1"/>
          </a:p>
        </p:txBody>
      </p:sp>
      <p:sp>
        <p:nvSpPr>
          <p:cNvPr id="4" name="Slide Number Placeholder 3">
            <a:extLst>
              <a:ext uri="{FF2B5EF4-FFF2-40B4-BE49-F238E27FC236}">
                <a16:creationId xmlns:a16="http://schemas.microsoft.com/office/drawing/2014/main" id="{39021151-6543-584D-F19F-C6B8FA4DD0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0A80413E-05C4-550C-C830-8A028ECD078C}"/>
              </a:ext>
            </a:extLst>
          </p:cNvPr>
          <p:cNvPicPr>
            <a:picLocks noChangeAspect="1"/>
          </p:cNvPicPr>
          <p:nvPr/>
        </p:nvPicPr>
        <p:blipFill>
          <a:blip r:embed="rId2"/>
          <a:stretch>
            <a:fillRect/>
          </a:stretch>
        </p:blipFill>
        <p:spPr>
          <a:xfrm>
            <a:off x="7892972" y="2328051"/>
            <a:ext cx="2922111" cy="2673421"/>
          </a:xfrm>
          <a:prstGeom prst="rect">
            <a:avLst/>
          </a:prstGeom>
        </p:spPr>
      </p:pic>
      <p:sp>
        <p:nvSpPr>
          <p:cNvPr id="7" name="TextBox 6">
            <a:extLst>
              <a:ext uri="{FF2B5EF4-FFF2-40B4-BE49-F238E27FC236}">
                <a16:creationId xmlns:a16="http://schemas.microsoft.com/office/drawing/2014/main" id="{AA174BE4-137D-D6D5-36B3-34CBD4756D3D}"/>
              </a:ext>
            </a:extLst>
          </p:cNvPr>
          <p:cNvSpPr txBox="1"/>
          <p:nvPr/>
        </p:nvSpPr>
        <p:spPr>
          <a:xfrm>
            <a:off x="7808314" y="5081340"/>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Honeywell</a:t>
            </a:r>
          </a:p>
        </p:txBody>
      </p:sp>
    </p:spTree>
    <p:extLst>
      <p:ext uri="{BB962C8B-B14F-4D97-AF65-F5344CB8AC3E}">
        <p14:creationId xmlns:p14="http://schemas.microsoft.com/office/powerpoint/2010/main" val="1071396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3732-AE8B-5822-66CD-BB522F06056A}"/>
              </a:ext>
            </a:extLst>
          </p:cNvPr>
          <p:cNvSpPr>
            <a:spLocks noGrp="1"/>
          </p:cNvSpPr>
          <p:nvPr>
            <p:ph type="title"/>
          </p:nvPr>
        </p:nvSpPr>
        <p:spPr/>
        <p:txBody>
          <a:bodyPr/>
          <a:lstStyle/>
          <a:p>
            <a:r>
              <a:rPr lang="en-US"/>
              <a:t>Reaction Wheel Unloading (Spacecraft)</a:t>
            </a:r>
          </a:p>
        </p:txBody>
      </p:sp>
      <p:sp>
        <p:nvSpPr>
          <p:cNvPr id="3" name="Content Placeholder 2">
            <a:extLst>
              <a:ext uri="{FF2B5EF4-FFF2-40B4-BE49-F238E27FC236}">
                <a16:creationId xmlns:a16="http://schemas.microsoft.com/office/drawing/2014/main" id="{BA41CE94-09C3-0B16-F7B8-83BCD25EAFEC}"/>
              </a:ext>
            </a:extLst>
          </p:cNvPr>
          <p:cNvSpPr>
            <a:spLocks noGrp="1"/>
          </p:cNvSpPr>
          <p:nvPr>
            <p:ph idx="1"/>
          </p:nvPr>
        </p:nvSpPr>
        <p:spPr/>
        <p:txBody>
          <a:bodyPr>
            <a:normAutofit/>
          </a:bodyPr>
          <a:lstStyle/>
          <a:p>
            <a:r>
              <a:rPr lang="en-US" b="1" u="sng"/>
              <a:t>Assumptions</a:t>
            </a:r>
          </a:p>
          <a:p>
            <a:pPr lvl="1"/>
            <a:r>
              <a:rPr lang="en-US" b="1"/>
              <a:t>Momentum capacity: </a:t>
            </a:r>
            <a:r>
              <a:rPr lang="en-US"/>
              <a:t>12 N-m-s</a:t>
            </a:r>
          </a:p>
          <a:p>
            <a:pPr lvl="1"/>
            <a:r>
              <a:rPr lang="en-US" b="1"/>
              <a:t>Torque: </a:t>
            </a:r>
            <a:r>
              <a:rPr lang="en-US"/>
              <a:t>0.2 N-m</a:t>
            </a:r>
          </a:p>
          <a:p>
            <a:pPr lvl="1"/>
            <a:r>
              <a:rPr lang="en-US" b="1"/>
              <a:t>Spin-up time:  </a:t>
            </a:r>
            <a:r>
              <a:rPr lang="en-US"/>
              <a:t>60 seconds</a:t>
            </a:r>
          </a:p>
          <a:p>
            <a:pPr lvl="1"/>
            <a:r>
              <a:rPr lang="en-US" b="1"/>
              <a:t>Spin-down time: </a:t>
            </a:r>
            <a:r>
              <a:rPr lang="en-US"/>
              <a:t>60 seconds</a:t>
            </a:r>
          </a:p>
          <a:p>
            <a:pPr marL="0" indent="0">
              <a:buNone/>
            </a:pPr>
            <a:endParaRPr lang="en-US" b="1" u="sng"/>
          </a:p>
          <a:p>
            <a:r>
              <a:rPr lang="en-US" b="1" u="sng"/>
              <a:t>Outputs</a:t>
            </a:r>
          </a:p>
          <a:p>
            <a:pPr lvl="1"/>
            <a:r>
              <a:rPr lang="en-US" b="1"/>
              <a:t>Total time to unload: </a:t>
            </a:r>
            <a:r>
              <a:rPr lang="en-US"/>
              <a:t>35.68 seconds</a:t>
            </a:r>
          </a:p>
          <a:p>
            <a:pPr lvl="1"/>
            <a:r>
              <a:rPr lang="en-US" b="1"/>
              <a:t>Propellant needed: </a:t>
            </a:r>
            <a:r>
              <a:rPr lang="en-US"/>
              <a:t>.001 kg</a:t>
            </a:r>
            <a:endParaRPr lang="en-US" b="1"/>
          </a:p>
          <a:p>
            <a:pPr marL="201168" lvl="1" indent="0">
              <a:buNone/>
            </a:pPr>
            <a:endParaRPr lang="en-US" b="1"/>
          </a:p>
        </p:txBody>
      </p:sp>
      <p:sp>
        <p:nvSpPr>
          <p:cNvPr id="4" name="Slide Number Placeholder 3">
            <a:extLst>
              <a:ext uri="{FF2B5EF4-FFF2-40B4-BE49-F238E27FC236}">
                <a16:creationId xmlns:a16="http://schemas.microsoft.com/office/drawing/2014/main" id="{39021151-6543-584D-F19F-C6B8FA4DD0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62973969-A0FB-9DF6-063D-15287A4BC90A}"/>
              </a:ext>
            </a:extLst>
          </p:cNvPr>
          <p:cNvPicPr>
            <a:picLocks noChangeAspect="1"/>
          </p:cNvPicPr>
          <p:nvPr/>
        </p:nvPicPr>
        <p:blipFill>
          <a:blip r:embed="rId2"/>
          <a:stretch>
            <a:fillRect/>
          </a:stretch>
        </p:blipFill>
        <p:spPr>
          <a:xfrm>
            <a:off x="7892972" y="2328051"/>
            <a:ext cx="2922111" cy="2673421"/>
          </a:xfrm>
          <a:prstGeom prst="rect">
            <a:avLst/>
          </a:prstGeom>
        </p:spPr>
      </p:pic>
      <p:sp>
        <p:nvSpPr>
          <p:cNvPr id="6" name="TextBox 5">
            <a:extLst>
              <a:ext uri="{FF2B5EF4-FFF2-40B4-BE49-F238E27FC236}">
                <a16:creationId xmlns:a16="http://schemas.microsoft.com/office/drawing/2014/main" id="{C8E7AE22-F695-3163-2867-BD3E8460F088}"/>
              </a:ext>
            </a:extLst>
          </p:cNvPr>
          <p:cNvSpPr txBox="1"/>
          <p:nvPr/>
        </p:nvSpPr>
        <p:spPr>
          <a:xfrm>
            <a:off x="7808314" y="5081340"/>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Honeywell</a:t>
            </a:r>
          </a:p>
        </p:txBody>
      </p:sp>
    </p:spTree>
    <p:extLst>
      <p:ext uri="{BB962C8B-B14F-4D97-AF65-F5344CB8AC3E}">
        <p14:creationId xmlns:p14="http://schemas.microsoft.com/office/powerpoint/2010/main" val="34485469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C884C-D458-56A8-54AD-2C61750C0E66}"/>
              </a:ext>
            </a:extLst>
          </p:cNvPr>
          <p:cNvSpPr>
            <a:spLocks noGrp="1"/>
          </p:cNvSpPr>
          <p:nvPr>
            <p:ph type="title"/>
          </p:nvPr>
        </p:nvSpPr>
        <p:spPr/>
        <p:txBody>
          <a:bodyPr/>
          <a:lstStyle/>
          <a:p>
            <a:r>
              <a:rPr lang="en-US"/>
              <a:t>Propulsion System Schematic (Aeroshell)</a:t>
            </a:r>
          </a:p>
        </p:txBody>
      </p:sp>
      <p:sp>
        <p:nvSpPr>
          <p:cNvPr id="4" name="Slide Number Placeholder 3">
            <a:extLst>
              <a:ext uri="{FF2B5EF4-FFF2-40B4-BE49-F238E27FC236}">
                <a16:creationId xmlns:a16="http://schemas.microsoft.com/office/drawing/2014/main" id="{D0B6F9A6-9028-8E97-3E4A-0714CA684C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BD549124-B826-2EB1-0066-FC90AF09569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803"/>
          <a:stretch/>
        </p:blipFill>
        <p:spPr bwMode="auto">
          <a:xfrm>
            <a:off x="2829322" y="1903413"/>
            <a:ext cx="6533356" cy="405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443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F73227-0C91-01C9-9BF8-53BA15A525EE}"/>
              </a:ext>
            </a:extLst>
          </p:cNvPr>
          <p:cNvSpPr/>
          <p:nvPr/>
        </p:nvSpPr>
        <p:spPr>
          <a:xfrm>
            <a:off x="4248150" y="2276475"/>
            <a:ext cx="3048000" cy="40862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BFF62B-732B-035D-AC95-335D01E38A67}"/>
              </a:ext>
            </a:extLst>
          </p:cNvPr>
          <p:cNvSpPr>
            <a:spLocks noGrp="1"/>
          </p:cNvSpPr>
          <p:nvPr>
            <p:ph type="title"/>
          </p:nvPr>
        </p:nvSpPr>
        <p:spPr/>
        <p:txBody>
          <a:bodyPr/>
          <a:lstStyle/>
          <a:p>
            <a:r>
              <a:rPr lang="en-US"/>
              <a:t>ACS Block Diagram (Aeroshell)</a:t>
            </a:r>
          </a:p>
        </p:txBody>
      </p:sp>
      <p:sp>
        <p:nvSpPr>
          <p:cNvPr id="4" name="Slide Number Placeholder 3">
            <a:extLst>
              <a:ext uri="{FF2B5EF4-FFF2-40B4-BE49-F238E27FC236}">
                <a16:creationId xmlns:a16="http://schemas.microsoft.com/office/drawing/2014/main" id="{46ADA764-8FFC-03B4-C1F1-AA8A45F412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5BB0C542-9F99-77DE-23E0-4AB3435E86A2}"/>
              </a:ext>
            </a:extLst>
          </p:cNvPr>
          <p:cNvSpPr/>
          <p:nvPr/>
        </p:nvSpPr>
        <p:spPr>
          <a:xfrm>
            <a:off x="5102598" y="5135755"/>
            <a:ext cx="1327091" cy="1003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Memory </a:t>
            </a:r>
          </a:p>
        </p:txBody>
      </p:sp>
      <p:sp>
        <p:nvSpPr>
          <p:cNvPr id="7" name="Rectangle 6">
            <a:extLst>
              <a:ext uri="{FF2B5EF4-FFF2-40B4-BE49-F238E27FC236}">
                <a16:creationId xmlns:a16="http://schemas.microsoft.com/office/drawing/2014/main" id="{F2BDD577-A782-5F19-58DA-72B297442764}"/>
              </a:ext>
            </a:extLst>
          </p:cNvPr>
          <p:cNvSpPr/>
          <p:nvPr/>
        </p:nvSpPr>
        <p:spPr>
          <a:xfrm>
            <a:off x="5215426" y="2713444"/>
            <a:ext cx="1101438" cy="1003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Power *PCI Bridge </a:t>
            </a:r>
          </a:p>
        </p:txBody>
      </p:sp>
      <p:sp>
        <p:nvSpPr>
          <p:cNvPr id="8" name="Rectangle 7">
            <a:extLst>
              <a:ext uri="{FF2B5EF4-FFF2-40B4-BE49-F238E27FC236}">
                <a16:creationId xmlns:a16="http://schemas.microsoft.com/office/drawing/2014/main" id="{8D74160A-0E79-EF22-E985-799C3B4C94FE}"/>
              </a:ext>
            </a:extLst>
          </p:cNvPr>
          <p:cNvSpPr/>
          <p:nvPr/>
        </p:nvSpPr>
        <p:spPr>
          <a:xfrm>
            <a:off x="5017017" y="3860694"/>
            <a:ext cx="1498255" cy="1131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RAD750 CPU</a:t>
            </a:r>
          </a:p>
        </p:txBody>
      </p:sp>
      <p:sp>
        <p:nvSpPr>
          <p:cNvPr id="11" name="Rectangle 10">
            <a:extLst>
              <a:ext uri="{FF2B5EF4-FFF2-40B4-BE49-F238E27FC236}">
                <a16:creationId xmlns:a16="http://schemas.microsoft.com/office/drawing/2014/main" id="{AD7D0BD1-85F0-F5DB-2E26-AB5DB993AC8F}"/>
              </a:ext>
            </a:extLst>
          </p:cNvPr>
          <p:cNvSpPr/>
          <p:nvPr/>
        </p:nvSpPr>
        <p:spPr>
          <a:xfrm>
            <a:off x="1638385"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Sun Sensors</a:t>
            </a:r>
          </a:p>
        </p:txBody>
      </p:sp>
      <p:sp>
        <p:nvSpPr>
          <p:cNvPr id="14" name="Rectangle 13">
            <a:extLst>
              <a:ext uri="{FF2B5EF4-FFF2-40B4-BE49-F238E27FC236}">
                <a16:creationId xmlns:a16="http://schemas.microsoft.com/office/drawing/2014/main" id="{271975E7-8F49-22BC-FABD-EB20A41CC00D}"/>
              </a:ext>
            </a:extLst>
          </p:cNvPr>
          <p:cNvSpPr/>
          <p:nvPr/>
        </p:nvSpPr>
        <p:spPr>
          <a:xfrm>
            <a:off x="4243876" y="2140991"/>
            <a:ext cx="1604474" cy="238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x Computer</a:t>
            </a:r>
          </a:p>
        </p:txBody>
      </p:sp>
      <p:sp>
        <p:nvSpPr>
          <p:cNvPr id="20" name="Rectangle 19">
            <a:extLst>
              <a:ext uri="{FF2B5EF4-FFF2-40B4-BE49-F238E27FC236}">
                <a16:creationId xmlns:a16="http://schemas.microsoft.com/office/drawing/2014/main" id="{7604B217-094C-F859-B062-C939AFB47815}"/>
              </a:ext>
            </a:extLst>
          </p:cNvPr>
          <p:cNvSpPr/>
          <p:nvPr/>
        </p:nvSpPr>
        <p:spPr>
          <a:xfrm>
            <a:off x="1645976"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Star Tracker</a:t>
            </a:r>
          </a:p>
        </p:txBody>
      </p:sp>
      <p:sp>
        <p:nvSpPr>
          <p:cNvPr id="21" name="Rectangle 20">
            <a:extLst>
              <a:ext uri="{FF2B5EF4-FFF2-40B4-BE49-F238E27FC236}">
                <a16:creationId xmlns:a16="http://schemas.microsoft.com/office/drawing/2014/main" id="{19BC6812-DE0E-3F93-6440-114790713ADA}"/>
              </a:ext>
            </a:extLst>
          </p:cNvPr>
          <p:cNvSpPr/>
          <p:nvPr/>
        </p:nvSpPr>
        <p:spPr>
          <a:xfrm>
            <a:off x="1638385"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Magnetometer</a:t>
            </a:r>
          </a:p>
        </p:txBody>
      </p:sp>
      <p:sp>
        <p:nvSpPr>
          <p:cNvPr id="22" name="Rectangle 21">
            <a:extLst>
              <a:ext uri="{FF2B5EF4-FFF2-40B4-BE49-F238E27FC236}">
                <a16:creationId xmlns:a16="http://schemas.microsoft.com/office/drawing/2014/main" id="{0C6FE395-1371-7562-F36B-257039CA3E95}"/>
              </a:ext>
            </a:extLst>
          </p:cNvPr>
          <p:cNvSpPr/>
          <p:nvPr/>
        </p:nvSpPr>
        <p:spPr>
          <a:xfrm>
            <a:off x="7960737"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Central Moment Gyroscopes</a:t>
            </a:r>
          </a:p>
        </p:txBody>
      </p:sp>
      <p:sp>
        <p:nvSpPr>
          <p:cNvPr id="23" name="Rectangle 22">
            <a:extLst>
              <a:ext uri="{FF2B5EF4-FFF2-40B4-BE49-F238E27FC236}">
                <a16:creationId xmlns:a16="http://schemas.microsoft.com/office/drawing/2014/main" id="{8F0AC380-705E-F2E6-FD2D-624F713F05CE}"/>
              </a:ext>
            </a:extLst>
          </p:cNvPr>
          <p:cNvSpPr/>
          <p:nvPr/>
        </p:nvSpPr>
        <p:spPr>
          <a:xfrm>
            <a:off x="7968328"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Reaction Wheels</a:t>
            </a:r>
          </a:p>
        </p:txBody>
      </p:sp>
      <p:sp>
        <p:nvSpPr>
          <p:cNvPr id="24" name="Rectangle 23">
            <a:extLst>
              <a:ext uri="{FF2B5EF4-FFF2-40B4-BE49-F238E27FC236}">
                <a16:creationId xmlns:a16="http://schemas.microsoft.com/office/drawing/2014/main" id="{892663F6-03BC-5437-EF6C-84EAF7F0EB8A}"/>
              </a:ext>
            </a:extLst>
          </p:cNvPr>
          <p:cNvSpPr/>
          <p:nvPr/>
        </p:nvSpPr>
        <p:spPr>
          <a:xfrm>
            <a:off x="7960737"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Thrusters</a:t>
            </a:r>
          </a:p>
        </p:txBody>
      </p:sp>
      <p:cxnSp>
        <p:nvCxnSpPr>
          <p:cNvPr id="26" name="Straight Connector 25">
            <a:extLst>
              <a:ext uri="{FF2B5EF4-FFF2-40B4-BE49-F238E27FC236}">
                <a16:creationId xmlns:a16="http://schemas.microsoft.com/office/drawing/2014/main" id="{B6D51AF7-16AF-F4F1-F669-683B2548A6A3}"/>
              </a:ext>
            </a:extLst>
          </p:cNvPr>
          <p:cNvCxnSpPr>
            <a:cxnSpLocks/>
            <a:stCxn id="20" idx="3"/>
          </p:cNvCxnSpPr>
          <p:nvPr/>
        </p:nvCxnSpPr>
        <p:spPr>
          <a:xfrm>
            <a:off x="3575972" y="2627719"/>
            <a:ext cx="300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FA0AD3-B8E3-3840-99E7-9D53214827EF}"/>
              </a:ext>
            </a:extLst>
          </p:cNvPr>
          <p:cNvCxnSpPr>
            <a:cxnSpLocks/>
          </p:cNvCxnSpPr>
          <p:nvPr/>
        </p:nvCxnSpPr>
        <p:spPr>
          <a:xfrm>
            <a:off x="3876675"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352987-96DF-C591-1DED-1613F8F4D420}"/>
              </a:ext>
            </a:extLst>
          </p:cNvPr>
          <p:cNvCxnSpPr>
            <a:cxnSpLocks/>
            <a:stCxn id="11" idx="3"/>
            <a:endCxn id="3" idx="1"/>
          </p:cNvCxnSpPr>
          <p:nvPr/>
        </p:nvCxnSpPr>
        <p:spPr>
          <a:xfrm flipV="1">
            <a:off x="3568381" y="431958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67E581-2834-C959-6AC4-BB174C9C5016}"/>
              </a:ext>
            </a:extLst>
          </p:cNvPr>
          <p:cNvCxnSpPr>
            <a:cxnSpLocks/>
            <a:stCxn id="21" idx="3"/>
          </p:cNvCxnSpPr>
          <p:nvPr/>
        </p:nvCxnSpPr>
        <p:spPr>
          <a:xfrm flipV="1">
            <a:off x="3568381" y="5992952"/>
            <a:ext cx="327957" cy="4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46316B-15B0-AD5F-88F3-25B2F0739BFF}"/>
              </a:ext>
            </a:extLst>
          </p:cNvPr>
          <p:cNvCxnSpPr>
            <a:cxnSpLocks/>
          </p:cNvCxnSpPr>
          <p:nvPr/>
        </p:nvCxnSpPr>
        <p:spPr>
          <a:xfrm>
            <a:off x="3896160" y="4301535"/>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A92305-2C6E-B376-8F07-87E6BEAF2ADA}"/>
              </a:ext>
            </a:extLst>
          </p:cNvPr>
          <p:cNvCxnSpPr>
            <a:cxnSpLocks/>
          </p:cNvCxnSpPr>
          <p:nvPr/>
        </p:nvCxnSpPr>
        <p:spPr>
          <a:xfrm>
            <a:off x="7587639"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FE94B-CB71-221D-E553-ED25903DFC64}"/>
              </a:ext>
            </a:extLst>
          </p:cNvPr>
          <p:cNvCxnSpPr>
            <a:cxnSpLocks/>
          </p:cNvCxnSpPr>
          <p:nvPr/>
        </p:nvCxnSpPr>
        <p:spPr>
          <a:xfrm flipV="1">
            <a:off x="7279345" y="430053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AF3344-D92E-D068-63ED-4BAF005BC4FA}"/>
              </a:ext>
            </a:extLst>
          </p:cNvPr>
          <p:cNvCxnSpPr>
            <a:cxnSpLocks/>
          </p:cNvCxnSpPr>
          <p:nvPr/>
        </p:nvCxnSpPr>
        <p:spPr>
          <a:xfrm>
            <a:off x="7596964" y="4262165"/>
            <a:ext cx="19463" cy="1725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F9AE8F-06C0-7738-778E-1EDCAFA31203}"/>
              </a:ext>
            </a:extLst>
          </p:cNvPr>
          <p:cNvCxnSpPr>
            <a:cxnSpLocks/>
            <a:endCxn id="23" idx="1"/>
          </p:cNvCxnSpPr>
          <p:nvPr/>
        </p:nvCxnSpPr>
        <p:spPr>
          <a:xfrm>
            <a:off x="7596964" y="2627718"/>
            <a:ext cx="37136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F65EF7-618B-7362-35DE-95B739A939F9}"/>
              </a:ext>
            </a:extLst>
          </p:cNvPr>
          <p:cNvCxnSpPr>
            <a:cxnSpLocks/>
            <a:endCxn id="24" idx="1"/>
          </p:cNvCxnSpPr>
          <p:nvPr/>
        </p:nvCxnSpPr>
        <p:spPr>
          <a:xfrm>
            <a:off x="7616427" y="5988006"/>
            <a:ext cx="344310" cy="9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lowchart: Merge 55">
            <a:extLst>
              <a:ext uri="{FF2B5EF4-FFF2-40B4-BE49-F238E27FC236}">
                <a16:creationId xmlns:a16="http://schemas.microsoft.com/office/drawing/2014/main" id="{98BD4390-C444-E80D-D05D-8806865C0F2E}"/>
              </a:ext>
            </a:extLst>
          </p:cNvPr>
          <p:cNvSpPr/>
          <p:nvPr/>
        </p:nvSpPr>
        <p:spPr>
          <a:xfrm rot="5400000" flipH="1">
            <a:off x="3583248" y="255618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lowchart: Merge 56">
            <a:extLst>
              <a:ext uri="{FF2B5EF4-FFF2-40B4-BE49-F238E27FC236}">
                <a16:creationId xmlns:a16="http://schemas.microsoft.com/office/drawing/2014/main" id="{F612698A-CDBA-DCC7-3FB3-CC822B8123AF}"/>
              </a:ext>
            </a:extLst>
          </p:cNvPr>
          <p:cNvSpPr/>
          <p:nvPr/>
        </p:nvSpPr>
        <p:spPr>
          <a:xfrm rot="5400000" flipH="1">
            <a:off x="3583248" y="426280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lowchart: Merge 57">
            <a:extLst>
              <a:ext uri="{FF2B5EF4-FFF2-40B4-BE49-F238E27FC236}">
                <a16:creationId xmlns:a16="http://schemas.microsoft.com/office/drawing/2014/main" id="{2E007E54-FF57-1264-9DF5-8B789D1DA37A}"/>
              </a:ext>
            </a:extLst>
          </p:cNvPr>
          <p:cNvSpPr/>
          <p:nvPr/>
        </p:nvSpPr>
        <p:spPr>
          <a:xfrm rot="16200000" flipH="1">
            <a:off x="4087660" y="425757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lowchart: Merge 58">
            <a:extLst>
              <a:ext uri="{FF2B5EF4-FFF2-40B4-BE49-F238E27FC236}">
                <a16:creationId xmlns:a16="http://schemas.microsoft.com/office/drawing/2014/main" id="{2D684743-79D8-2FFD-58BF-A092992E5290}"/>
              </a:ext>
            </a:extLst>
          </p:cNvPr>
          <p:cNvSpPr/>
          <p:nvPr/>
        </p:nvSpPr>
        <p:spPr>
          <a:xfrm rot="5400000" flipH="1">
            <a:off x="3592604" y="5932919"/>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lowchart: Merge 60">
            <a:extLst>
              <a:ext uri="{FF2B5EF4-FFF2-40B4-BE49-F238E27FC236}">
                <a16:creationId xmlns:a16="http://schemas.microsoft.com/office/drawing/2014/main" id="{D6F19BE7-674F-C5B7-B7F9-5F79DF61ACB5}"/>
              </a:ext>
            </a:extLst>
          </p:cNvPr>
          <p:cNvSpPr/>
          <p:nvPr/>
        </p:nvSpPr>
        <p:spPr>
          <a:xfrm rot="16200000" flipH="1">
            <a:off x="7832844" y="2561018"/>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lowchart: Merge 61">
            <a:extLst>
              <a:ext uri="{FF2B5EF4-FFF2-40B4-BE49-F238E27FC236}">
                <a16:creationId xmlns:a16="http://schemas.microsoft.com/office/drawing/2014/main" id="{5D20EAC4-59AE-2145-B49B-092E6E22B83C}"/>
              </a:ext>
            </a:extLst>
          </p:cNvPr>
          <p:cNvSpPr/>
          <p:nvPr/>
        </p:nvSpPr>
        <p:spPr>
          <a:xfrm rot="16200000" flipH="1">
            <a:off x="7822806" y="4238585"/>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lowchart: Merge 62">
            <a:extLst>
              <a:ext uri="{FF2B5EF4-FFF2-40B4-BE49-F238E27FC236}">
                <a16:creationId xmlns:a16="http://schemas.microsoft.com/office/drawing/2014/main" id="{F6050466-FCD8-9868-E8E8-0DC28254BD0A}"/>
              </a:ext>
            </a:extLst>
          </p:cNvPr>
          <p:cNvSpPr/>
          <p:nvPr/>
        </p:nvSpPr>
        <p:spPr>
          <a:xfrm rot="16200000" flipH="1">
            <a:off x="7810935" y="5932931"/>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6BA0AD6-6FFF-1B88-A925-950A4A3898E9}"/>
              </a:ext>
            </a:extLst>
          </p:cNvPr>
          <p:cNvSpPr txBox="1"/>
          <p:nvPr/>
        </p:nvSpPr>
        <p:spPr>
          <a:xfrm>
            <a:off x="0" y="5439370"/>
            <a:ext cx="19974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Peripheral Component Interconnect</a:t>
            </a:r>
          </a:p>
        </p:txBody>
      </p:sp>
    </p:spTree>
    <p:extLst>
      <p:ext uri="{BB962C8B-B14F-4D97-AF65-F5344CB8AC3E}">
        <p14:creationId xmlns:p14="http://schemas.microsoft.com/office/powerpoint/2010/main" val="9424477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C884C-D458-56A8-54AD-2C61750C0E66}"/>
              </a:ext>
            </a:extLst>
          </p:cNvPr>
          <p:cNvSpPr>
            <a:spLocks noGrp="1"/>
          </p:cNvSpPr>
          <p:nvPr>
            <p:ph type="title"/>
          </p:nvPr>
        </p:nvSpPr>
        <p:spPr/>
        <p:txBody>
          <a:bodyPr/>
          <a:lstStyle/>
          <a:p>
            <a:r>
              <a:rPr lang="en-US"/>
              <a:t>Propulsion System Schematic (Spacecraft)</a:t>
            </a:r>
          </a:p>
        </p:txBody>
      </p:sp>
      <p:sp>
        <p:nvSpPr>
          <p:cNvPr id="3" name="Content Placeholder 2">
            <a:extLst>
              <a:ext uri="{FF2B5EF4-FFF2-40B4-BE49-F238E27FC236}">
                <a16:creationId xmlns:a16="http://schemas.microsoft.com/office/drawing/2014/main" id="{A3A16303-5905-065B-0360-57417D55DC5B}"/>
              </a:ext>
            </a:extLst>
          </p:cNvPr>
          <p:cNvSpPr>
            <a:spLocks noGrp="1"/>
          </p:cNvSpPr>
          <p:nvPr>
            <p:ph idx="1"/>
          </p:nvPr>
        </p:nvSpPr>
        <p:spPr>
          <a:xfrm>
            <a:off x="1097280" y="1845734"/>
            <a:ext cx="2903220" cy="4023360"/>
          </a:xfrm>
        </p:spPr>
        <p:txBody>
          <a:bodyPr/>
          <a:lstStyle/>
          <a:p>
            <a:pPr lvl="1"/>
            <a:endParaRPr lang="en-US"/>
          </a:p>
          <a:p>
            <a:pPr lvl="1"/>
            <a:endParaRPr lang="en-US"/>
          </a:p>
          <a:p>
            <a:pPr lvl="1"/>
            <a:endParaRPr lang="en-US"/>
          </a:p>
          <a:p>
            <a:pPr lvl="1"/>
            <a:r>
              <a:rPr lang="en-US"/>
              <a:t>For the moment, the aeroshell and spacecraft shall the same propulsion set-up until a more in-depth review</a:t>
            </a:r>
          </a:p>
        </p:txBody>
      </p:sp>
      <p:sp>
        <p:nvSpPr>
          <p:cNvPr id="4" name="Slide Number Placeholder 3">
            <a:extLst>
              <a:ext uri="{FF2B5EF4-FFF2-40B4-BE49-F238E27FC236}">
                <a16:creationId xmlns:a16="http://schemas.microsoft.com/office/drawing/2014/main" id="{D0B6F9A6-9028-8E97-3E4A-0714CA684C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a:extLst>
              <a:ext uri="{FF2B5EF4-FFF2-40B4-BE49-F238E27FC236}">
                <a16:creationId xmlns:a16="http://schemas.microsoft.com/office/drawing/2014/main" id="{5E98B152-4C78-45C2-B599-5247797AB9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03"/>
          <a:stretch/>
        </p:blipFill>
        <p:spPr bwMode="auto">
          <a:xfrm>
            <a:off x="4622324" y="1918231"/>
            <a:ext cx="6533356" cy="405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545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F73227-0C91-01C9-9BF8-53BA15A525EE}"/>
              </a:ext>
            </a:extLst>
          </p:cNvPr>
          <p:cNvSpPr/>
          <p:nvPr/>
        </p:nvSpPr>
        <p:spPr>
          <a:xfrm>
            <a:off x="4248150" y="2276475"/>
            <a:ext cx="3048000" cy="40862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BFF62B-732B-035D-AC95-335D01E38A67}"/>
              </a:ext>
            </a:extLst>
          </p:cNvPr>
          <p:cNvSpPr>
            <a:spLocks noGrp="1"/>
          </p:cNvSpPr>
          <p:nvPr>
            <p:ph type="title"/>
          </p:nvPr>
        </p:nvSpPr>
        <p:spPr/>
        <p:txBody>
          <a:bodyPr/>
          <a:lstStyle/>
          <a:p>
            <a:r>
              <a:rPr lang="en-US"/>
              <a:t>ACS Block Diagram (Spacecraft)</a:t>
            </a:r>
          </a:p>
        </p:txBody>
      </p:sp>
      <p:sp>
        <p:nvSpPr>
          <p:cNvPr id="4" name="Slide Number Placeholder 3">
            <a:extLst>
              <a:ext uri="{FF2B5EF4-FFF2-40B4-BE49-F238E27FC236}">
                <a16:creationId xmlns:a16="http://schemas.microsoft.com/office/drawing/2014/main" id="{46ADA764-8FFC-03B4-C1F1-AA8A45F412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5BB0C542-9F99-77DE-23E0-4AB3435E86A2}"/>
              </a:ext>
            </a:extLst>
          </p:cNvPr>
          <p:cNvSpPr/>
          <p:nvPr/>
        </p:nvSpPr>
        <p:spPr>
          <a:xfrm>
            <a:off x="5102598" y="5135755"/>
            <a:ext cx="1327091" cy="1003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Memory </a:t>
            </a:r>
          </a:p>
        </p:txBody>
      </p:sp>
      <p:sp>
        <p:nvSpPr>
          <p:cNvPr id="7" name="Rectangle 6">
            <a:extLst>
              <a:ext uri="{FF2B5EF4-FFF2-40B4-BE49-F238E27FC236}">
                <a16:creationId xmlns:a16="http://schemas.microsoft.com/office/drawing/2014/main" id="{F2BDD577-A782-5F19-58DA-72B297442764}"/>
              </a:ext>
            </a:extLst>
          </p:cNvPr>
          <p:cNvSpPr/>
          <p:nvPr/>
        </p:nvSpPr>
        <p:spPr>
          <a:xfrm>
            <a:off x="5215426" y="2713444"/>
            <a:ext cx="1101438" cy="1003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Power *PCI Bridge </a:t>
            </a:r>
          </a:p>
        </p:txBody>
      </p:sp>
      <p:sp>
        <p:nvSpPr>
          <p:cNvPr id="8" name="Rectangle 7">
            <a:extLst>
              <a:ext uri="{FF2B5EF4-FFF2-40B4-BE49-F238E27FC236}">
                <a16:creationId xmlns:a16="http://schemas.microsoft.com/office/drawing/2014/main" id="{8D74160A-0E79-EF22-E985-799C3B4C94FE}"/>
              </a:ext>
            </a:extLst>
          </p:cNvPr>
          <p:cNvSpPr/>
          <p:nvPr/>
        </p:nvSpPr>
        <p:spPr>
          <a:xfrm>
            <a:off x="5017017" y="3860694"/>
            <a:ext cx="1498255" cy="1131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RAD750 CPU</a:t>
            </a:r>
          </a:p>
        </p:txBody>
      </p:sp>
      <p:sp>
        <p:nvSpPr>
          <p:cNvPr id="11" name="Rectangle 10">
            <a:extLst>
              <a:ext uri="{FF2B5EF4-FFF2-40B4-BE49-F238E27FC236}">
                <a16:creationId xmlns:a16="http://schemas.microsoft.com/office/drawing/2014/main" id="{AD7D0BD1-85F0-F5DB-2E26-AB5DB993AC8F}"/>
              </a:ext>
            </a:extLst>
          </p:cNvPr>
          <p:cNvSpPr/>
          <p:nvPr/>
        </p:nvSpPr>
        <p:spPr>
          <a:xfrm>
            <a:off x="1638385" y="2409937"/>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Sun Sensors</a:t>
            </a:r>
          </a:p>
        </p:txBody>
      </p:sp>
      <p:sp>
        <p:nvSpPr>
          <p:cNvPr id="14" name="Rectangle 13">
            <a:extLst>
              <a:ext uri="{FF2B5EF4-FFF2-40B4-BE49-F238E27FC236}">
                <a16:creationId xmlns:a16="http://schemas.microsoft.com/office/drawing/2014/main" id="{271975E7-8F49-22BC-FABD-EB20A41CC00D}"/>
              </a:ext>
            </a:extLst>
          </p:cNvPr>
          <p:cNvSpPr/>
          <p:nvPr/>
        </p:nvSpPr>
        <p:spPr>
          <a:xfrm>
            <a:off x="4243876" y="2140991"/>
            <a:ext cx="1604474" cy="238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x Computer</a:t>
            </a:r>
          </a:p>
        </p:txBody>
      </p:sp>
      <p:sp>
        <p:nvSpPr>
          <p:cNvPr id="21" name="Rectangle 20">
            <a:extLst>
              <a:ext uri="{FF2B5EF4-FFF2-40B4-BE49-F238E27FC236}">
                <a16:creationId xmlns:a16="http://schemas.microsoft.com/office/drawing/2014/main" id="{19BC6812-DE0E-3F93-6440-114790713ADA}"/>
              </a:ext>
            </a:extLst>
          </p:cNvPr>
          <p:cNvSpPr/>
          <p:nvPr/>
        </p:nvSpPr>
        <p:spPr>
          <a:xfrm>
            <a:off x="1645976" y="4988178"/>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Magnetometer</a:t>
            </a:r>
          </a:p>
        </p:txBody>
      </p:sp>
      <p:sp>
        <p:nvSpPr>
          <p:cNvPr id="22" name="Rectangle 21">
            <a:extLst>
              <a:ext uri="{FF2B5EF4-FFF2-40B4-BE49-F238E27FC236}">
                <a16:creationId xmlns:a16="http://schemas.microsoft.com/office/drawing/2014/main" id="{0C6FE395-1371-7562-F36B-257039CA3E95}"/>
              </a:ext>
            </a:extLst>
          </p:cNvPr>
          <p:cNvSpPr/>
          <p:nvPr/>
        </p:nvSpPr>
        <p:spPr>
          <a:xfrm>
            <a:off x="8007575" y="5041904"/>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Central Moment Gyroscopes</a:t>
            </a:r>
          </a:p>
        </p:txBody>
      </p:sp>
      <p:sp>
        <p:nvSpPr>
          <p:cNvPr id="23" name="Rectangle 22">
            <a:extLst>
              <a:ext uri="{FF2B5EF4-FFF2-40B4-BE49-F238E27FC236}">
                <a16:creationId xmlns:a16="http://schemas.microsoft.com/office/drawing/2014/main" id="{8F0AC380-705E-F2E6-FD2D-624F713F05CE}"/>
              </a:ext>
            </a:extLst>
          </p:cNvPr>
          <p:cNvSpPr/>
          <p:nvPr/>
        </p:nvSpPr>
        <p:spPr>
          <a:xfrm>
            <a:off x="8007575" y="249005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Reaction Wheels</a:t>
            </a:r>
          </a:p>
        </p:txBody>
      </p:sp>
      <p:sp>
        <p:nvSpPr>
          <p:cNvPr id="6" name="TextBox 5">
            <a:extLst>
              <a:ext uri="{FF2B5EF4-FFF2-40B4-BE49-F238E27FC236}">
                <a16:creationId xmlns:a16="http://schemas.microsoft.com/office/drawing/2014/main" id="{D6BA0AD6-6FFF-1B88-A925-950A4A3898E9}"/>
              </a:ext>
            </a:extLst>
          </p:cNvPr>
          <p:cNvSpPr txBox="1"/>
          <p:nvPr/>
        </p:nvSpPr>
        <p:spPr>
          <a:xfrm>
            <a:off x="0" y="5439370"/>
            <a:ext cx="19974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Peripheral Component Interconnect</a:t>
            </a:r>
          </a:p>
        </p:txBody>
      </p:sp>
      <p:grpSp>
        <p:nvGrpSpPr>
          <p:cNvPr id="19" name="Group 18">
            <a:extLst>
              <a:ext uri="{FF2B5EF4-FFF2-40B4-BE49-F238E27FC236}">
                <a16:creationId xmlns:a16="http://schemas.microsoft.com/office/drawing/2014/main" id="{8B8B835F-3337-4B25-B310-955C69B77FE5}"/>
              </a:ext>
            </a:extLst>
          </p:cNvPr>
          <p:cNvGrpSpPr/>
          <p:nvPr/>
        </p:nvGrpSpPr>
        <p:grpSpPr>
          <a:xfrm>
            <a:off x="3568381" y="3072354"/>
            <a:ext cx="662354" cy="2710367"/>
            <a:chOff x="3568381" y="3072354"/>
            <a:chExt cx="662354" cy="2710367"/>
          </a:xfrm>
        </p:grpSpPr>
        <p:cxnSp>
          <p:nvCxnSpPr>
            <p:cNvPr id="31" name="Straight Connector 30">
              <a:extLst>
                <a:ext uri="{FF2B5EF4-FFF2-40B4-BE49-F238E27FC236}">
                  <a16:creationId xmlns:a16="http://schemas.microsoft.com/office/drawing/2014/main" id="{3D352987-96DF-C591-1DED-1613F8F4D420}"/>
                </a:ext>
              </a:extLst>
            </p:cNvPr>
            <p:cNvCxnSpPr>
              <a:cxnSpLocks/>
              <a:stCxn id="11" idx="3"/>
            </p:cNvCxnSpPr>
            <p:nvPr/>
          </p:nvCxnSpPr>
          <p:spPr>
            <a:xfrm>
              <a:off x="3568381" y="3135316"/>
              <a:ext cx="2471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67E581-2834-C959-6AC4-BB174C9C5016}"/>
                </a:ext>
              </a:extLst>
            </p:cNvPr>
            <p:cNvCxnSpPr>
              <a:cxnSpLocks/>
              <a:stCxn id="21" idx="3"/>
            </p:cNvCxnSpPr>
            <p:nvPr/>
          </p:nvCxnSpPr>
          <p:spPr>
            <a:xfrm>
              <a:off x="3575972" y="5713557"/>
              <a:ext cx="2472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lowchart: Merge 56">
              <a:extLst>
                <a:ext uri="{FF2B5EF4-FFF2-40B4-BE49-F238E27FC236}">
                  <a16:creationId xmlns:a16="http://schemas.microsoft.com/office/drawing/2014/main" id="{F612698A-CDBA-DCC7-3FB3-CC822B8123AF}"/>
                </a:ext>
              </a:extLst>
            </p:cNvPr>
            <p:cNvSpPr/>
            <p:nvPr/>
          </p:nvSpPr>
          <p:spPr>
            <a:xfrm rot="5400000" flipH="1">
              <a:off x="3583563" y="307235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lowchart: Merge 57">
              <a:extLst>
                <a:ext uri="{FF2B5EF4-FFF2-40B4-BE49-F238E27FC236}">
                  <a16:creationId xmlns:a16="http://schemas.microsoft.com/office/drawing/2014/main" id="{2E007E54-FF57-1264-9DF5-8B789D1DA37A}"/>
                </a:ext>
              </a:extLst>
            </p:cNvPr>
            <p:cNvSpPr/>
            <p:nvPr/>
          </p:nvSpPr>
          <p:spPr>
            <a:xfrm rot="16200000" flipH="1">
              <a:off x="4087660" y="425757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lowchart: Merge 58">
              <a:extLst>
                <a:ext uri="{FF2B5EF4-FFF2-40B4-BE49-F238E27FC236}">
                  <a16:creationId xmlns:a16="http://schemas.microsoft.com/office/drawing/2014/main" id="{2D684743-79D8-2FFD-58BF-A092992E5290}"/>
                </a:ext>
              </a:extLst>
            </p:cNvPr>
            <p:cNvSpPr/>
            <p:nvPr/>
          </p:nvSpPr>
          <p:spPr>
            <a:xfrm rot="5400000" flipH="1">
              <a:off x="3571886" y="5639646"/>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00925F36-9B21-8BF1-9465-02EE5F28116E}"/>
                </a:ext>
              </a:extLst>
            </p:cNvPr>
            <p:cNvCxnSpPr>
              <a:cxnSpLocks/>
            </p:cNvCxnSpPr>
            <p:nvPr/>
          </p:nvCxnSpPr>
          <p:spPr>
            <a:xfrm>
              <a:off x="3815553" y="3140061"/>
              <a:ext cx="7705" cy="2571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20EF7A-4DED-BB91-FBC8-1C3EC7A50B4C}"/>
                </a:ext>
              </a:extLst>
            </p:cNvPr>
            <p:cNvCxnSpPr>
              <a:cxnSpLocks/>
            </p:cNvCxnSpPr>
            <p:nvPr/>
          </p:nvCxnSpPr>
          <p:spPr>
            <a:xfrm>
              <a:off x="3839300" y="4329111"/>
              <a:ext cx="2559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F0710EE-FFDD-B143-D60F-810DF17574F6}"/>
              </a:ext>
            </a:extLst>
          </p:cNvPr>
          <p:cNvGrpSpPr/>
          <p:nvPr/>
        </p:nvGrpSpPr>
        <p:grpSpPr>
          <a:xfrm flipH="1">
            <a:off x="7355412" y="3072354"/>
            <a:ext cx="662354" cy="2710367"/>
            <a:chOff x="3568381" y="3072354"/>
            <a:chExt cx="662354" cy="2710367"/>
          </a:xfrm>
        </p:grpSpPr>
        <p:cxnSp>
          <p:nvCxnSpPr>
            <p:cNvPr id="28" name="Straight Connector 27">
              <a:extLst>
                <a:ext uri="{FF2B5EF4-FFF2-40B4-BE49-F238E27FC236}">
                  <a16:creationId xmlns:a16="http://schemas.microsoft.com/office/drawing/2014/main" id="{CFB663A1-92E4-4138-0828-7D3FBBA0BB22}"/>
                </a:ext>
              </a:extLst>
            </p:cNvPr>
            <p:cNvCxnSpPr>
              <a:cxnSpLocks/>
            </p:cNvCxnSpPr>
            <p:nvPr/>
          </p:nvCxnSpPr>
          <p:spPr>
            <a:xfrm>
              <a:off x="3568381" y="3135316"/>
              <a:ext cx="2471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FF50BE-D132-F072-8ADE-7C93ADE5CB31}"/>
                </a:ext>
              </a:extLst>
            </p:cNvPr>
            <p:cNvCxnSpPr>
              <a:cxnSpLocks/>
            </p:cNvCxnSpPr>
            <p:nvPr/>
          </p:nvCxnSpPr>
          <p:spPr>
            <a:xfrm>
              <a:off x="3575972" y="5713557"/>
              <a:ext cx="2472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lowchart: Merge 31">
              <a:extLst>
                <a:ext uri="{FF2B5EF4-FFF2-40B4-BE49-F238E27FC236}">
                  <a16:creationId xmlns:a16="http://schemas.microsoft.com/office/drawing/2014/main" id="{73DE3637-F65F-BB35-70CC-BC9BA05D7CAF}"/>
                </a:ext>
              </a:extLst>
            </p:cNvPr>
            <p:cNvSpPr/>
            <p:nvPr/>
          </p:nvSpPr>
          <p:spPr>
            <a:xfrm rot="5400000" flipH="1">
              <a:off x="3583563" y="307235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lowchart: Merge 32">
              <a:extLst>
                <a:ext uri="{FF2B5EF4-FFF2-40B4-BE49-F238E27FC236}">
                  <a16:creationId xmlns:a16="http://schemas.microsoft.com/office/drawing/2014/main" id="{3DF0AA3D-958F-2378-6579-F007D0E9A5EF}"/>
                </a:ext>
              </a:extLst>
            </p:cNvPr>
            <p:cNvSpPr/>
            <p:nvPr/>
          </p:nvSpPr>
          <p:spPr>
            <a:xfrm rot="16200000" flipH="1">
              <a:off x="4087660" y="425757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lowchart: Merge 33">
              <a:extLst>
                <a:ext uri="{FF2B5EF4-FFF2-40B4-BE49-F238E27FC236}">
                  <a16:creationId xmlns:a16="http://schemas.microsoft.com/office/drawing/2014/main" id="{70932E1E-F009-0E92-AB6A-284FCF4D85F5}"/>
                </a:ext>
              </a:extLst>
            </p:cNvPr>
            <p:cNvSpPr/>
            <p:nvPr/>
          </p:nvSpPr>
          <p:spPr>
            <a:xfrm rot="5400000" flipH="1">
              <a:off x="3571886" y="5639646"/>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9F2D0BA6-3DA9-D097-D89D-20D2BC048826}"/>
                </a:ext>
              </a:extLst>
            </p:cNvPr>
            <p:cNvCxnSpPr>
              <a:cxnSpLocks/>
            </p:cNvCxnSpPr>
            <p:nvPr/>
          </p:nvCxnSpPr>
          <p:spPr>
            <a:xfrm>
              <a:off x="3815553" y="3140061"/>
              <a:ext cx="7705" cy="2571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1E58068-EEAE-2455-6153-2E87564B3CD0}"/>
                </a:ext>
              </a:extLst>
            </p:cNvPr>
            <p:cNvCxnSpPr>
              <a:cxnSpLocks/>
            </p:cNvCxnSpPr>
            <p:nvPr/>
          </p:nvCxnSpPr>
          <p:spPr>
            <a:xfrm>
              <a:off x="3839300" y="4329111"/>
              <a:ext cx="2559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23014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5417-E9AF-7A53-5C95-209A036B391D}"/>
              </a:ext>
            </a:extLst>
          </p:cNvPr>
          <p:cNvSpPr>
            <a:spLocks noGrp="1"/>
          </p:cNvSpPr>
          <p:nvPr>
            <p:ph type="title"/>
          </p:nvPr>
        </p:nvSpPr>
        <p:spPr/>
        <p:txBody>
          <a:bodyPr/>
          <a:lstStyle/>
          <a:p>
            <a:r>
              <a:rPr lang="en-US"/>
              <a:t>Aeroshell ADC Components</a:t>
            </a:r>
          </a:p>
        </p:txBody>
      </p:sp>
      <p:sp>
        <p:nvSpPr>
          <p:cNvPr id="4" name="Slide Number Placeholder 3">
            <a:extLst>
              <a:ext uri="{FF2B5EF4-FFF2-40B4-BE49-F238E27FC236}">
                <a16:creationId xmlns:a16="http://schemas.microsoft.com/office/drawing/2014/main" id="{B8B29CBF-E471-E332-4287-875D39A16C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16645D89-B505-DBCC-9976-2730FDC52E2B}"/>
              </a:ext>
            </a:extLst>
          </p:cNvPr>
          <p:cNvGraphicFramePr>
            <a:graphicFrameLocks noGrp="1"/>
          </p:cNvGraphicFramePr>
          <p:nvPr>
            <p:ph idx="1"/>
          </p:nvPr>
        </p:nvGraphicFramePr>
        <p:xfrm>
          <a:off x="1097280" y="1737360"/>
          <a:ext cx="9610537" cy="5041919"/>
        </p:xfrm>
        <a:graphic>
          <a:graphicData uri="http://schemas.openxmlformats.org/drawingml/2006/table">
            <a:tbl>
              <a:tblPr>
                <a:tableStyleId>{5C22544A-7EE6-4342-B048-85BDC9FD1C3A}</a:tableStyleId>
              </a:tblPr>
              <a:tblGrid>
                <a:gridCol w="1675981">
                  <a:extLst>
                    <a:ext uri="{9D8B030D-6E8A-4147-A177-3AD203B41FA5}">
                      <a16:colId xmlns:a16="http://schemas.microsoft.com/office/drawing/2014/main" val="3014555634"/>
                    </a:ext>
                  </a:extLst>
                </a:gridCol>
                <a:gridCol w="997154">
                  <a:extLst>
                    <a:ext uri="{9D8B030D-6E8A-4147-A177-3AD203B41FA5}">
                      <a16:colId xmlns:a16="http://schemas.microsoft.com/office/drawing/2014/main" val="137764232"/>
                    </a:ext>
                  </a:extLst>
                </a:gridCol>
                <a:gridCol w="1071724">
                  <a:extLst>
                    <a:ext uri="{9D8B030D-6E8A-4147-A177-3AD203B41FA5}">
                      <a16:colId xmlns:a16="http://schemas.microsoft.com/office/drawing/2014/main" val="4103767890"/>
                    </a:ext>
                  </a:extLst>
                </a:gridCol>
                <a:gridCol w="1177148">
                  <a:extLst>
                    <a:ext uri="{9D8B030D-6E8A-4147-A177-3AD203B41FA5}">
                      <a16:colId xmlns:a16="http://schemas.microsoft.com/office/drawing/2014/main" val="631971"/>
                    </a:ext>
                  </a:extLst>
                </a:gridCol>
                <a:gridCol w="1362282">
                  <a:extLst>
                    <a:ext uri="{9D8B030D-6E8A-4147-A177-3AD203B41FA5}">
                      <a16:colId xmlns:a16="http://schemas.microsoft.com/office/drawing/2014/main" val="2097038019"/>
                    </a:ext>
                  </a:extLst>
                </a:gridCol>
                <a:gridCol w="1606555">
                  <a:extLst>
                    <a:ext uri="{9D8B030D-6E8A-4147-A177-3AD203B41FA5}">
                      <a16:colId xmlns:a16="http://schemas.microsoft.com/office/drawing/2014/main" val="3123684738"/>
                    </a:ext>
                  </a:extLst>
                </a:gridCol>
                <a:gridCol w="1719693">
                  <a:extLst>
                    <a:ext uri="{9D8B030D-6E8A-4147-A177-3AD203B41FA5}">
                      <a16:colId xmlns:a16="http://schemas.microsoft.com/office/drawing/2014/main" val="4163729478"/>
                    </a:ext>
                  </a:extLst>
                </a:gridCol>
              </a:tblGrid>
              <a:tr h="305074">
                <a:tc gridSpan="7">
                  <a:txBody>
                    <a:bodyPr/>
                    <a:lstStyle/>
                    <a:p>
                      <a:pPr algn="ctr" fontAlgn="b">
                        <a:spcBef>
                          <a:spcPts val="0"/>
                        </a:spcBef>
                        <a:spcAft>
                          <a:spcPts val="0"/>
                        </a:spcAft>
                      </a:pPr>
                      <a:r>
                        <a:rPr lang="en-US" sz="2000" b="1" u="none" strike="noStrike">
                          <a:solidFill>
                            <a:srgbClr val="FFFFFF"/>
                          </a:solidFill>
                          <a:effectLst/>
                          <a:latin typeface="Times New Roman" panose="02020603050405020304" pitchFamily="18" charset="0"/>
                          <a:cs typeface="Times New Roman" panose="02020603050405020304" pitchFamily="18" charset="0"/>
                        </a:rPr>
                        <a:t>Aeroshell</a:t>
                      </a:r>
                      <a:endParaRPr lang="en-US" sz="2000" b="0" i="0" u="none" strike="noStrike">
                        <a:effectLst/>
                        <a:latin typeface="Times New Roman" panose="02020603050405020304" pitchFamily="18" charset="0"/>
                        <a:cs typeface="Times New Roman" panose="02020603050405020304" pitchFamily="18" charset="0"/>
                      </a:endParaRPr>
                    </a:p>
                  </a:txBody>
                  <a:tcPr marL="94353" marR="94353" marT="47176" marB="47176">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0743314"/>
                  </a:ext>
                </a:extLst>
              </a:tr>
              <a:tr h="391564">
                <a:tc>
                  <a:txBody>
                    <a:bodyPr/>
                    <a:lstStyle/>
                    <a:p>
                      <a:pPr algn="ctr" fontAlgn="ctr">
                        <a:spcBef>
                          <a:spcPts val="0"/>
                        </a:spcBef>
                        <a:spcAft>
                          <a:spcPts val="0"/>
                        </a:spcAft>
                      </a:pPr>
                      <a:r>
                        <a:rPr lang="en-US" sz="2000" b="1" i="0" u="none" strike="noStrike">
                          <a:effectLst/>
                          <a:latin typeface="Times New Roman" panose="02020603050405020304" pitchFamily="18" charset="0"/>
                          <a:cs typeface="Times New Roman" panose="02020603050405020304" pitchFamily="18" charset="0"/>
                        </a:rPr>
                        <a:t>Component</a:t>
                      </a: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Quantity</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Mass (kg)</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Power (W)</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Supplier</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Total Line Mass (kg)</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Total Line Power (W)</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extLst>
                  <a:ext uri="{0D108BD9-81ED-4DB2-BD59-A6C34878D82A}">
                    <a16:rowId xmlns:a16="http://schemas.microsoft.com/office/drawing/2014/main" val="1909521834"/>
                  </a:ext>
                </a:extLst>
              </a:tr>
              <a:tr h="39156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2"/>
                        </a:rPr>
                        <a:t>Star Tracker</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0.042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0.685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AAC Clyde Space</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0.042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0.685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4142225853"/>
                  </a:ext>
                </a:extLst>
              </a:tr>
              <a:tr h="39156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3"/>
                        </a:rPr>
                        <a:t>Sun Sensors</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0.029</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AAC Clyde Space</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0.029</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1101194519"/>
                  </a:ext>
                </a:extLst>
              </a:tr>
              <a:tr h="39156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4"/>
                        </a:rPr>
                        <a:t>Magnetometers</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1.02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AAC Clyde Space</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1.02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2582928025"/>
                  </a:ext>
                </a:extLst>
              </a:tr>
              <a:tr h="21858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5"/>
                        </a:rPr>
                        <a:t>RWAs</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9.5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22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Honeywell</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9.5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22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2180082116"/>
                  </a:ext>
                </a:extLst>
              </a:tr>
              <a:tr h="39156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6"/>
                        </a:rPr>
                        <a:t>CMGs</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1.9</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GranStal Solutions</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1.9</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4219122483"/>
                  </a:ext>
                </a:extLst>
              </a:tr>
              <a:tr h="21858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7"/>
                        </a:rPr>
                        <a:t>Computers </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0.549</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35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BAE Systems</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0.549</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35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488535337"/>
                  </a:ext>
                </a:extLst>
              </a:tr>
              <a:tr h="218584">
                <a:tc>
                  <a:txBody>
                    <a:bodyPr/>
                    <a:lstStyle/>
                    <a:p>
                      <a:pPr algn="ctr" fontAlgn="ctr">
                        <a:spcBef>
                          <a:spcPts val="0"/>
                        </a:spcBef>
                        <a:spcAft>
                          <a:spcPts val="0"/>
                        </a:spcAft>
                      </a:pPr>
                      <a:r>
                        <a:rPr lang="en-US" sz="2000" b="1" u="sng" strike="noStrike">
                          <a:solidFill>
                            <a:srgbClr val="0563C1"/>
                          </a:solidFill>
                          <a:effectLst/>
                          <a:latin typeface="Times New Roman" panose="02020603050405020304" pitchFamily="18" charset="0"/>
                          <a:cs typeface="Times New Roman" panose="02020603050405020304" pitchFamily="18" charset="0"/>
                          <a:hlinkClick r:id="rId8"/>
                        </a:rPr>
                        <a:t>Thrusters</a:t>
                      </a: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4</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0.38</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10</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ECAPs</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1.52</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40</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1304366105"/>
                  </a:ext>
                </a:extLst>
              </a:tr>
              <a:tr h="218584">
                <a:tc>
                  <a:txBody>
                    <a:bodyPr/>
                    <a:lstStyle/>
                    <a:p>
                      <a:pPr algn="ctr" fontAlgn="ctr">
                        <a:spcBef>
                          <a:spcPts val="0"/>
                        </a:spcBef>
                        <a:spcAft>
                          <a:spcPts val="0"/>
                        </a:spcAft>
                      </a:pPr>
                      <a:endParaRPr lang="en-US" sz="20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1" u="none" strike="noStrike">
                          <a:solidFill>
                            <a:srgbClr val="000000"/>
                          </a:solidFill>
                          <a:effectLst/>
                          <a:latin typeface="Times New Roman" panose="02020603050405020304" pitchFamily="18" charset="0"/>
                          <a:cs typeface="Times New Roman" panose="02020603050405020304" pitchFamily="18" charset="0"/>
                        </a:rPr>
                        <a:t>Total</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13.64</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2000" b="0" u="none" strike="noStrike">
                          <a:solidFill>
                            <a:srgbClr val="000000"/>
                          </a:solidFill>
                          <a:effectLst/>
                          <a:latin typeface="Times New Roman" panose="02020603050405020304" pitchFamily="18" charset="0"/>
                          <a:cs typeface="Times New Roman" panose="02020603050405020304" pitchFamily="18" charset="0"/>
                        </a:rPr>
                        <a:t>115.705</a:t>
                      </a:r>
                      <a:endParaRPr lang="en-US" sz="20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3361769621"/>
                  </a:ext>
                </a:extLst>
              </a:tr>
            </a:tbl>
          </a:graphicData>
        </a:graphic>
      </p:graphicFrame>
    </p:spTree>
    <p:extLst>
      <p:ext uri="{BB962C8B-B14F-4D97-AF65-F5344CB8AC3E}">
        <p14:creationId xmlns:p14="http://schemas.microsoft.com/office/powerpoint/2010/main" val="371485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53246D-8B44-AE2C-BFA5-213BA2DD6A47}"/>
                  </a:ext>
                </a:extLst>
              </p:cNvPr>
              <p:cNvSpPr txBox="1"/>
              <p:nvPr/>
            </p:nvSpPr>
            <p:spPr>
              <a:xfrm>
                <a:off x="8981620" y="1679468"/>
                <a:ext cx="3078727" cy="7609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Total </a:t>
                </a:r>
                <a14:m>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17.74 km/s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Total Time: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302.74 days </a:t>
                </a:r>
              </a:p>
            </p:txBody>
          </p:sp>
        </mc:Choice>
        <mc:Fallback>
          <p:sp>
            <p:nvSpPr>
              <p:cNvPr id="3" name="TextBox 2">
                <a:extLst>
                  <a:ext uri="{FF2B5EF4-FFF2-40B4-BE49-F238E27FC236}">
                    <a16:creationId xmlns:a16="http://schemas.microsoft.com/office/drawing/2014/main" id="{E053246D-8B44-AE2C-BFA5-213BA2DD6A47}"/>
                  </a:ext>
                </a:extLst>
              </p:cNvPr>
              <p:cNvSpPr txBox="1">
                <a:spLocks noRot="1" noChangeAspect="1" noMove="1" noResize="1" noEditPoints="1" noAdjustHandles="1" noChangeArrowheads="1" noChangeShapeType="1" noTextEdit="1"/>
              </p:cNvSpPr>
              <p:nvPr/>
            </p:nvSpPr>
            <p:spPr>
              <a:xfrm>
                <a:off x="8981620" y="1679468"/>
                <a:ext cx="3078727" cy="760914"/>
              </a:xfrm>
              <a:prstGeom prst="rect">
                <a:avLst/>
              </a:prstGeom>
              <a:blipFill>
                <a:blip r:embed="rId3"/>
                <a:stretch>
                  <a:fillRect b="-14516"/>
                </a:stretch>
              </a:blipFill>
            </p:spPr>
            <p:txBody>
              <a:bodyPr/>
              <a:lstStyle/>
              <a:p>
                <a:r>
                  <a:rPr lang="en-US">
                    <a:noFill/>
                  </a:rPr>
                  <a:t> </a:t>
                </a:r>
              </a:p>
            </p:txBody>
          </p:sp>
        </mc:Fallback>
      </mc:AlternateContent>
      <p:pic>
        <p:nvPicPr>
          <p:cNvPr id="42" name="Picture 10">
            <a:extLst>
              <a:ext uri="{FF2B5EF4-FFF2-40B4-BE49-F238E27FC236}">
                <a16:creationId xmlns:a16="http://schemas.microsoft.com/office/drawing/2014/main" id="{31820269-95F0-CD52-8974-AC4EC526B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615" y="3456605"/>
            <a:ext cx="754004" cy="57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B553CE58-257D-CBB8-6A39-2411FCE71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281" y="4067293"/>
            <a:ext cx="1274049" cy="963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92C71B-DA91-EB22-B9E2-A40BAB785D0A}"/>
              </a:ext>
            </a:extLst>
          </p:cNvPr>
          <p:cNvSpPr>
            <a:spLocks noGrp="1"/>
          </p:cNvSpPr>
          <p:nvPr>
            <p:ph type="title"/>
          </p:nvPr>
        </p:nvSpPr>
        <p:spPr/>
        <p:txBody>
          <a:bodyPr/>
          <a:lstStyle/>
          <a:p>
            <a:r>
              <a:rPr lang="en-US" err="1"/>
              <a:t>ConOps</a:t>
            </a:r>
            <a:r>
              <a:rPr lang="en-US"/>
              <a:t> Diagram (Crew Module)</a:t>
            </a:r>
          </a:p>
        </p:txBody>
      </p:sp>
      <p:sp>
        <p:nvSpPr>
          <p:cNvPr id="4" name="Slide Number Placeholder 3">
            <a:extLst>
              <a:ext uri="{FF2B5EF4-FFF2-40B4-BE49-F238E27FC236}">
                <a16:creationId xmlns:a16="http://schemas.microsoft.com/office/drawing/2014/main" id="{192C742F-19C9-94DD-0059-B474D13F49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52" name="Picture 4" descr="PNG Moon-PlusPNG.com-2000">
            <a:extLst>
              <a:ext uri="{FF2B5EF4-FFF2-40B4-BE49-F238E27FC236}">
                <a16:creationId xmlns:a16="http://schemas.microsoft.com/office/drawing/2014/main" id="{E893BA10-7A28-C370-8A23-8BA5F670D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525" y="4053760"/>
            <a:ext cx="986009" cy="963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planet&#10;&#10;Description automatically generated">
            <a:extLst>
              <a:ext uri="{FF2B5EF4-FFF2-40B4-BE49-F238E27FC236}">
                <a16:creationId xmlns:a16="http://schemas.microsoft.com/office/drawing/2014/main" id="{459B300A-0497-E59C-F154-C02A8D8F6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897" y="4344046"/>
            <a:ext cx="1450757" cy="1450757"/>
          </a:xfrm>
          <a:prstGeom prst="rect">
            <a:avLst/>
          </a:prstGeom>
        </p:spPr>
      </p:pic>
      <p:pic>
        <p:nvPicPr>
          <p:cNvPr id="2050" name="Picture 2"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55" y="2236671"/>
            <a:ext cx="1781528" cy="1781528"/>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9FFF8CCE-9E26-33EE-1932-A92B62C781D7}"/>
              </a:ext>
            </a:extLst>
          </p:cNvPr>
          <p:cNvSpPr/>
          <p:nvPr/>
        </p:nvSpPr>
        <p:spPr>
          <a:xfrm>
            <a:off x="1087066" y="3025775"/>
            <a:ext cx="3834711" cy="5048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29A75CC-FE8D-64C4-5CF3-735F824191A6}"/>
              </a:ext>
            </a:extLst>
          </p:cNvPr>
          <p:cNvSpPr/>
          <p:nvPr/>
        </p:nvSpPr>
        <p:spPr>
          <a:xfrm>
            <a:off x="436368" y="3257111"/>
            <a:ext cx="3472783" cy="1435378"/>
          </a:xfrm>
          <a:custGeom>
            <a:avLst/>
            <a:gdLst>
              <a:gd name="connsiteX0" fmla="*/ 593016 w 3770240"/>
              <a:gd name="connsiteY0" fmla="*/ 0 h 1442284"/>
              <a:gd name="connsiteX1" fmla="*/ 335841 w 3770240"/>
              <a:gd name="connsiteY1" fmla="*/ 76200 h 1442284"/>
              <a:gd name="connsiteX2" fmla="*/ 107241 w 3770240"/>
              <a:gd name="connsiteY2" fmla="*/ 209550 h 1442284"/>
              <a:gd name="connsiteX3" fmla="*/ 21516 w 3770240"/>
              <a:gd name="connsiteY3" fmla="*/ 409575 h 1442284"/>
              <a:gd name="connsiteX4" fmla="*/ 497766 w 3770240"/>
              <a:gd name="connsiteY4" fmla="*/ 876300 h 1442284"/>
              <a:gd name="connsiteX5" fmla="*/ 1907466 w 3770240"/>
              <a:gd name="connsiteY5" fmla="*/ 1266825 h 1442284"/>
              <a:gd name="connsiteX6" fmla="*/ 3450516 w 3770240"/>
              <a:gd name="connsiteY6" fmla="*/ 1428750 h 1442284"/>
              <a:gd name="connsiteX7" fmla="*/ 3736266 w 3770240"/>
              <a:gd name="connsiteY7" fmla="*/ 1428750 h 1442284"/>
              <a:gd name="connsiteX8" fmla="*/ 3764841 w 3770240"/>
              <a:gd name="connsiteY8" fmla="*/ 1390650 h 1442284"/>
              <a:gd name="connsiteX9" fmla="*/ 3764841 w 377024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466725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533400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10" fmla="*/ 3712300 w 3727224"/>
              <a:gd name="connsiteY10" fmla="*/ 14287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0" fmla="*/ 550000 w 3721825"/>
              <a:gd name="connsiteY0" fmla="*/ 0 h 1433644"/>
              <a:gd name="connsiteX1" fmla="*/ 292825 w 3721825"/>
              <a:gd name="connsiteY1" fmla="*/ 76200 h 1433644"/>
              <a:gd name="connsiteX2" fmla="*/ 73750 w 3721825"/>
              <a:gd name="connsiteY2" fmla="*/ 228600 h 1433644"/>
              <a:gd name="connsiteX3" fmla="*/ 26125 w 3721825"/>
              <a:gd name="connsiteY3" fmla="*/ 533400 h 1433644"/>
              <a:gd name="connsiteX4" fmla="*/ 454750 w 3721825"/>
              <a:gd name="connsiteY4" fmla="*/ 876300 h 1433644"/>
              <a:gd name="connsiteX5" fmla="*/ 1864450 w 3721825"/>
              <a:gd name="connsiteY5" fmla="*/ 1266825 h 1433644"/>
              <a:gd name="connsiteX6" fmla="*/ 3407500 w 3721825"/>
              <a:gd name="connsiteY6" fmla="*/ 1428750 h 1433644"/>
              <a:gd name="connsiteX7" fmla="*/ 3721825 w 3721825"/>
              <a:gd name="connsiteY7" fmla="*/ 1390650 h 1433644"/>
              <a:gd name="connsiteX0" fmla="*/ 550000 w 3407500"/>
              <a:gd name="connsiteY0" fmla="*/ 0 h 1428750"/>
              <a:gd name="connsiteX1" fmla="*/ 292825 w 3407500"/>
              <a:gd name="connsiteY1" fmla="*/ 76200 h 1428750"/>
              <a:gd name="connsiteX2" fmla="*/ 73750 w 3407500"/>
              <a:gd name="connsiteY2" fmla="*/ 228600 h 1428750"/>
              <a:gd name="connsiteX3" fmla="*/ 26125 w 3407500"/>
              <a:gd name="connsiteY3" fmla="*/ 533400 h 1428750"/>
              <a:gd name="connsiteX4" fmla="*/ 454750 w 3407500"/>
              <a:gd name="connsiteY4" fmla="*/ 876300 h 1428750"/>
              <a:gd name="connsiteX5" fmla="*/ 1864450 w 3407500"/>
              <a:gd name="connsiteY5" fmla="*/ 1266825 h 1428750"/>
              <a:gd name="connsiteX6" fmla="*/ 3407500 w 3407500"/>
              <a:gd name="connsiteY6" fmla="*/ 1428750 h 1428750"/>
              <a:gd name="connsiteX0" fmla="*/ 550000 w 3359875"/>
              <a:gd name="connsiteY0" fmla="*/ 0 h 1400175"/>
              <a:gd name="connsiteX1" fmla="*/ 292825 w 3359875"/>
              <a:gd name="connsiteY1" fmla="*/ 76200 h 1400175"/>
              <a:gd name="connsiteX2" fmla="*/ 73750 w 3359875"/>
              <a:gd name="connsiteY2" fmla="*/ 228600 h 1400175"/>
              <a:gd name="connsiteX3" fmla="*/ 26125 w 3359875"/>
              <a:gd name="connsiteY3" fmla="*/ 533400 h 1400175"/>
              <a:gd name="connsiteX4" fmla="*/ 454750 w 3359875"/>
              <a:gd name="connsiteY4" fmla="*/ 876300 h 1400175"/>
              <a:gd name="connsiteX5" fmla="*/ 1864450 w 3359875"/>
              <a:gd name="connsiteY5" fmla="*/ 1266825 h 1400175"/>
              <a:gd name="connsiteX6" fmla="*/ 3359875 w 3359875"/>
              <a:gd name="connsiteY6" fmla="*/ 1400175 h 1400175"/>
              <a:gd name="connsiteX0" fmla="*/ 550000 w 2831948"/>
              <a:gd name="connsiteY0" fmla="*/ 0 h 1277178"/>
              <a:gd name="connsiteX1" fmla="*/ 292825 w 2831948"/>
              <a:gd name="connsiteY1" fmla="*/ 76200 h 1277178"/>
              <a:gd name="connsiteX2" fmla="*/ 73750 w 2831948"/>
              <a:gd name="connsiteY2" fmla="*/ 228600 h 1277178"/>
              <a:gd name="connsiteX3" fmla="*/ 26125 w 2831948"/>
              <a:gd name="connsiteY3" fmla="*/ 533400 h 1277178"/>
              <a:gd name="connsiteX4" fmla="*/ 454750 w 2831948"/>
              <a:gd name="connsiteY4" fmla="*/ 876300 h 1277178"/>
              <a:gd name="connsiteX5" fmla="*/ 1864450 w 2831948"/>
              <a:gd name="connsiteY5" fmla="*/ 1266825 h 1277178"/>
              <a:gd name="connsiteX6" fmla="*/ 2831948 w 2831948"/>
              <a:gd name="connsiteY6" fmla="*/ 880539 h 1277178"/>
              <a:gd name="connsiteX0" fmla="*/ 550000 w 2831948"/>
              <a:gd name="connsiteY0" fmla="*/ 0 h 883988"/>
              <a:gd name="connsiteX1" fmla="*/ 292825 w 2831948"/>
              <a:gd name="connsiteY1" fmla="*/ 76200 h 883988"/>
              <a:gd name="connsiteX2" fmla="*/ 73750 w 2831948"/>
              <a:gd name="connsiteY2" fmla="*/ 228600 h 883988"/>
              <a:gd name="connsiteX3" fmla="*/ 26125 w 2831948"/>
              <a:gd name="connsiteY3" fmla="*/ 533400 h 883988"/>
              <a:gd name="connsiteX4" fmla="*/ 454750 w 2831948"/>
              <a:gd name="connsiteY4" fmla="*/ 876300 h 883988"/>
              <a:gd name="connsiteX5" fmla="*/ 1520150 w 2831948"/>
              <a:gd name="connsiteY5" fmla="*/ 818863 h 883988"/>
              <a:gd name="connsiteX6" fmla="*/ 2831948 w 2831948"/>
              <a:gd name="connsiteY6" fmla="*/ 880539 h 883988"/>
              <a:gd name="connsiteX0" fmla="*/ 548318 w 2830266"/>
              <a:gd name="connsiteY0" fmla="*/ 0 h 880539"/>
              <a:gd name="connsiteX1" fmla="*/ 291143 w 2830266"/>
              <a:gd name="connsiteY1" fmla="*/ 76200 h 880539"/>
              <a:gd name="connsiteX2" fmla="*/ 72068 w 2830266"/>
              <a:gd name="connsiteY2" fmla="*/ 228600 h 880539"/>
              <a:gd name="connsiteX3" fmla="*/ 24443 w 2830266"/>
              <a:gd name="connsiteY3" fmla="*/ 533400 h 880539"/>
              <a:gd name="connsiteX4" fmla="*/ 430115 w 2830266"/>
              <a:gd name="connsiteY4" fmla="*/ 631415 h 880539"/>
              <a:gd name="connsiteX5" fmla="*/ 1518468 w 2830266"/>
              <a:gd name="connsiteY5" fmla="*/ 818863 h 880539"/>
              <a:gd name="connsiteX6" fmla="*/ 2830266 w 2830266"/>
              <a:gd name="connsiteY6" fmla="*/ 880539 h 880539"/>
              <a:gd name="connsiteX0" fmla="*/ 509130 w 2791078"/>
              <a:gd name="connsiteY0" fmla="*/ 0 h 880539"/>
              <a:gd name="connsiteX1" fmla="*/ 251955 w 2791078"/>
              <a:gd name="connsiteY1" fmla="*/ 76200 h 880539"/>
              <a:gd name="connsiteX2" fmla="*/ 32880 w 2791078"/>
              <a:gd name="connsiteY2" fmla="*/ 228600 h 880539"/>
              <a:gd name="connsiteX3" fmla="*/ 38813 w 2791078"/>
              <a:gd name="connsiteY3" fmla="*/ 479645 h 880539"/>
              <a:gd name="connsiteX4" fmla="*/ 390927 w 2791078"/>
              <a:gd name="connsiteY4" fmla="*/ 631415 h 880539"/>
              <a:gd name="connsiteX5" fmla="*/ 1479280 w 2791078"/>
              <a:gd name="connsiteY5" fmla="*/ 818863 h 880539"/>
              <a:gd name="connsiteX6" fmla="*/ 2791078 w 2791078"/>
              <a:gd name="connsiteY6" fmla="*/ 880539 h 880539"/>
              <a:gd name="connsiteX0" fmla="*/ 509130 w 2791078"/>
              <a:gd name="connsiteY0" fmla="*/ 0 h 884173"/>
              <a:gd name="connsiteX1" fmla="*/ 251955 w 2791078"/>
              <a:gd name="connsiteY1" fmla="*/ 76200 h 884173"/>
              <a:gd name="connsiteX2" fmla="*/ 32880 w 2791078"/>
              <a:gd name="connsiteY2" fmla="*/ 228600 h 884173"/>
              <a:gd name="connsiteX3" fmla="*/ 38813 w 2791078"/>
              <a:gd name="connsiteY3" fmla="*/ 479645 h 884173"/>
              <a:gd name="connsiteX4" fmla="*/ 390927 w 2791078"/>
              <a:gd name="connsiteY4" fmla="*/ 631415 h 884173"/>
              <a:gd name="connsiteX5" fmla="*/ 1479280 w 2791078"/>
              <a:gd name="connsiteY5" fmla="*/ 836782 h 884173"/>
              <a:gd name="connsiteX6" fmla="*/ 2791078 w 2791078"/>
              <a:gd name="connsiteY6" fmla="*/ 880539 h 884173"/>
              <a:gd name="connsiteX0" fmla="*/ 509130 w 2791078"/>
              <a:gd name="connsiteY0" fmla="*/ 0 h 900079"/>
              <a:gd name="connsiteX1" fmla="*/ 251955 w 2791078"/>
              <a:gd name="connsiteY1" fmla="*/ 76200 h 900079"/>
              <a:gd name="connsiteX2" fmla="*/ 32880 w 2791078"/>
              <a:gd name="connsiteY2" fmla="*/ 228600 h 900079"/>
              <a:gd name="connsiteX3" fmla="*/ 38813 w 2791078"/>
              <a:gd name="connsiteY3" fmla="*/ 479645 h 900079"/>
              <a:gd name="connsiteX4" fmla="*/ 390927 w 2791078"/>
              <a:gd name="connsiteY4" fmla="*/ 631415 h 900079"/>
              <a:gd name="connsiteX5" fmla="*/ 1410420 w 2791078"/>
              <a:gd name="connsiteY5" fmla="*/ 860673 h 900079"/>
              <a:gd name="connsiteX6" fmla="*/ 2791078 w 2791078"/>
              <a:gd name="connsiteY6" fmla="*/ 880539 h 900079"/>
              <a:gd name="connsiteX0" fmla="*/ 507622 w 2789570"/>
              <a:gd name="connsiteY0" fmla="*/ 0 h 900079"/>
              <a:gd name="connsiteX1" fmla="*/ 250447 w 2789570"/>
              <a:gd name="connsiteY1" fmla="*/ 76200 h 900079"/>
              <a:gd name="connsiteX2" fmla="*/ 31372 w 2789570"/>
              <a:gd name="connsiteY2" fmla="*/ 228600 h 900079"/>
              <a:gd name="connsiteX3" fmla="*/ 37305 w 2789570"/>
              <a:gd name="connsiteY3" fmla="*/ 479645 h 900079"/>
              <a:gd name="connsiteX4" fmla="*/ 366466 w 2789570"/>
              <a:gd name="connsiteY4" fmla="*/ 643361 h 900079"/>
              <a:gd name="connsiteX5" fmla="*/ 1408912 w 2789570"/>
              <a:gd name="connsiteY5" fmla="*/ 860673 h 900079"/>
              <a:gd name="connsiteX6" fmla="*/ 2789570 w 2789570"/>
              <a:gd name="connsiteY6" fmla="*/ 880539 h 9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9570" h="900079">
                <a:moveTo>
                  <a:pt x="507622" y="0"/>
                </a:moveTo>
                <a:cubicBezTo>
                  <a:pt x="419515" y="20637"/>
                  <a:pt x="329822" y="38100"/>
                  <a:pt x="250447" y="76200"/>
                </a:cubicBezTo>
                <a:cubicBezTo>
                  <a:pt x="171072" y="114300"/>
                  <a:pt x="66896" y="161359"/>
                  <a:pt x="31372" y="228600"/>
                </a:cubicBezTo>
                <a:cubicBezTo>
                  <a:pt x="-4152" y="295841"/>
                  <a:pt x="-18544" y="410518"/>
                  <a:pt x="37305" y="479645"/>
                </a:cubicBezTo>
                <a:cubicBezTo>
                  <a:pt x="93154" y="548772"/>
                  <a:pt x="137865" y="579856"/>
                  <a:pt x="366466" y="643361"/>
                </a:cubicBezTo>
                <a:cubicBezTo>
                  <a:pt x="595067" y="706866"/>
                  <a:pt x="924724" y="773360"/>
                  <a:pt x="1408912" y="860673"/>
                </a:cubicBezTo>
                <a:cubicBezTo>
                  <a:pt x="1893100" y="947986"/>
                  <a:pt x="2480008" y="859902"/>
                  <a:pt x="2789570" y="880539"/>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B493F92-3217-2560-5BF1-6C5E754D9140}"/>
              </a:ext>
            </a:extLst>
          </p:cNvPr>
          <p:cNvSpPr/>
          <p:nvPr/>
        </p:nvSpPr>
        <p:spPr>
          <a:xfrm>
            <a:off x="3883473" y="4549253"/>
            <a:ext cx="1686694" cy="222047"/>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8678499-E76C-F628-2BAA-CB2AECB3ABF1}"/>
              </a:ext>
            </a:extLst>
          </p:cNvPr>
          <p:cNvSpPr/>
          <p:nvPr/>
        </p:nvSpPr>
        <p:spPr>
          <a:xfrm>
            <a:off x="7425509" y="4976816"/>
            <a:ext cx="2773109" cy="3651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128"/>
              <a:gd name="connsiteY0" fmla="*/ 0 h 504825"/>
              <a:gd name="connsiteX1" fmla="*/ 459866 w 3834128"/>
              <a:gd name="connsiteY1" fmla="*/ 66675 h 504825"/>
              <a:gd name="connsiteX2" fmla="*/ 59816 w 3834128"/>
              <a:gd name="connsiteY2" fmla="*/ 161925 h 504825"/>
              <a:gd name="connsiteX3" fmla="*/ 31241 w 3834128"/>
              <a:gd name="connsiteY3" fmla="*/ 285750 h 504825"/>
              <a:gd name="connsiteX4" fmla="*/ 345566 w 3834128"/>
              <a:gd name="connsiteY4" fmla="*/ 390525 h 504825"/>
              <a:gd name="connsiteX5" fmla="*/ 898016 w 3834128"/>
              <a:gd name="connsiteY5" fmla="*/ 457200 h 504825"/>
              <a:gd name="connsiteX6" fmla="*/ 1850516 w 3834128"/>
              <a:gd name="connsiteY6" fmla="*/ 504825 h 504825"/>
              <a:gd name="connsiteX7" fmla="*/ 3031616 w 3834128"/>
              <a:gd name="connsiteY7" fmla="*/ 457200 h 504825"/>
              <a:gd name="connsiteX8" fmla="*/ 3536441 w 3834128"/>
              <a:gd name="connsiteY8" fmla="*/ 381000 h 504825"/>
              <a:gd name="connsiteX9" fmla="*/ 3831716 w 3834128"/>
              <a:gd name="connsiteY9" fmla="*/ 276225 h 504825"/>
              <a:gd name="connsiteX10" fmla="*/ 3631691 w 3834128"/>
              <a:gd name="connsiteY10" fmla="*/ 114300 h 504825"/>
              <a:gd name="connsiteX11" fmla="*/ 2908371 w 3834128"/>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128" h="504825">
                <a:moveTo>
                  <a:pt x="922367" y="0"/>
                </a:moveTo>
                <a:cubicBezTo>
                  <a:pt x="713611" y="19843"/>
                  <a:pt x="603625" y="39688"/>
                  <a:pt x="459866" y="66675"/>
                </a:cubicBezTo>
                <a:cubicBezTo>
                  <a:pt x="316108"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785582" y="157162"/>
                  <a:pt x="3631691" y="114300"/>
                </a:cubicBezTo>
                <a:cubicBezTo>
                  <a:pt x="3477800" y="71438"/>
                  <a:pt x="3121096" y="41275"/>
                  <a:pt x="2908371" y="19050"/>
                </a:cubicBezTo>
              </a:path>
            </a:pathLst>
          </a:custGeom>
          <a:noFill/>
          <a:ln>
            <a:solidFill>
              <a:srgbClr val="00B05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9D96450A-372B-C45B-5AAA-8272AB239EC7}"/>
              </a:ext>
            </a:extLst>
          </p:cNvPr>
          <p:cNvSpPr/>
          <p:nvPr/>
        </p:nvSpPr>
        <p:spPr>
          <a:xfrm>
            <a:off x="5553710" y="4664075"/>
            <a:ext cx="1866900" cy="476250"/>
          </a:xfrm>
          <a:custGeom>
            <a:avLst/>
            <a:gdLst>
              <a:gd name="connsiteX0" fmla="*/ 0 w 1866900"/>
              <a:gd name="connsiteY0" fmla="*/ 0 h 476250"/>
              <a:gd name="connsiteX1" fmla="*/ 800100 w 1866900"/>
              <a:gd name="connsiteY1" fmla="*/ 371475 h 476250"/>
              <a:gd name="connsiteX2" fmla="*/ 1866900 w 1866900"/>
              <a:gd name="connsiteY2" fmla="*/ 476250 h 476250"/>
            </a:gdLst>
            <a:ahLst/>
            <a:cxnLst>
              <a:cxn ang="0">
                <a:pos x="connsiteX0" y="connsiteY0"/>
              </a:cxn>
              <a:cxn ang="0">
                <a:pos x="connsiteX1" y="connsiteY1"/>
              </a:cxn>
              <a:cxn ang="0">
                <a:pos x="connsiteX2" y="connsiteY2"/>
              </a:cxn>
            </a:cxnLst>
            <a:rect l="l" t="t" r="r" b="b"/>
            <a:pathLst>
              <a:path w="1866900" h="476250">
                <a:moveTo>
                  <a:pt x="0" y="0"/>
                </a:moveTo>
                <a:cubicBezTo>
                  <a:pt x="244475" y="146050"/>
                  <a:pt x="488950" y="292100"/>
                  <a:pt x="800100" y="371475"/>
                </a:cubicBezTo>
                <a:cubicBezTo>
                  <a:pt x="1111250" y="450850"/>
                  <a:pt x="1674813" y="463550"/>
                  <a:pt x="1866900" y="476250"/>
                </a:cubicBezTo>
              </a:path>
            </a:pathLst>
          </a:custGeom>
          <a:ln>
            <a:solidFill>
              <a:schemeClr val="accent1"/>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 name="Picture 4" descr="PNG Moon-PlusPNG.com-2000">
            <a:extLst>
              <a:ext uri="{FF2B5EF4-FFF2-40B4-BE49-F238E27FC236}">
                <a16:creationId xmlns:a16="http://schemas.microsoft.com/office/drawing/2014/main" id="{CF95FF90-1612-3193-01B3-CF2EA6C8B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0125" y="3421987"/>
            <a:ext cx="518694" cy="507072"/>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Shape 28">
            <a:extLst>
              <a:ext uri="{FF2B5EF4-FFF2-40B4-BE49-F238E27FC236}">
                <a16:creationId xmlns:a16="http://schemas.microsoft.com/office/drawing/2014/main" id="{89813CDC-F29E-B566-C471-F7F3B148B66B}"/>
              </a:ext>
            </a:extLst>
          </p:cNvPr>
          <p:cNvSpPr/>
          <p:nvPr/>
        </p:nvSpPr>
        <p:spPr>
          <a:xfrm>
            <a:off x="6258560" y="3741837"/>
            <a:ext cx="882404" cy="116486"/>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07BA4E2-81C5-3BF8-3667-0559377E44B0}"/>
              </a:ext>
            </a:extLst>
          </p:cNvPr>
          <p:cNvSpPr/>
          <p:nvPr/>
        </p:nvSpPr>
        <p:spPr>
          <a:xfrm>
            <a:off x="7134860" y="3787775"/>
            <a:ext cx="3326950" cy="1381125"/>
          </a:xfrm>
          <a:custGeom>
            <a:avLst/>
            <a:gdLst>
              <a:gd name="connsiteX0" fmla="*/ 3057525 w 3326950"/>
              <a:gd name="connsiteY0" fmla="*/ 1381125 h 1381125"/>
              <a:gd name="connsiteX1" fmla="*/ 3219450 w 3326950"/>
              <a:gd name="connsiteY1" fmla="*/ 1019175 h 1381125"/>
              <a:gd name="connsiteX2" fmla="*/ 1638300 w 3326950"/>
              <a:gd name="connsiteY2" fmla="*/ 409575 h 1381125"/>
              <a:gd name="connsiteX3" fmla="*/ 0 w 3326950"/>
              <a:gd name="connsiteY3" fmla="*/ 0 h 1381125"/>
            </a:gdLst>
            <a:ahLst/>
            <a:cxnLst>
              <a:cxn ang="0">
                <a:pos x="connsiteX0" y="connsiteY0"/>
              </a:cxn>
              <a:cxn ang="0">
                <a:pos x="connsiteX1" y="connsiteY1"/>
              </a:cxn>
              <a:cxn ang="0">
                <a:pos x="connsiteX2" y="connsiteY2"/>
              </a:cxn>
              <a:cxn ang="0">
                <a:pos x="connsiteX3" y="connsiteY3"/>
              </a:cxn>
            </a:cxnLst>
            <a:rect l="l" t="t" r="r" b="b"/>
            <a:pathLst>
              <a:path w="3326950" h="1381125">
                <a:moveTo>
                  <a:pt x="3057525" y="1381125"/>
                </a:moveTo>
                <a:cubicBezTo>
                  <a:pt x="3256756" y="1281112"/>
                  <a:pt x="3455988" y="1181100"/>
                  <a:pt x="3219450" y="1019175"/>
                </a:cubicBezTo>
                <a:cubicBezTo>
                  <a:pt x="2982912" y="857250"/>
                  <a:pt x="2174875" y="579437"/>
                  <a:pt x="1638300" y="409575"/>
                </a:cubicBezTo>
                <a:cubicBezTo>
                  <a:pt x="1101725" y="239713"/>
                  <a:pt x="550862" y="119856"/>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C4F880E-1DBE-DBAF-29FF-16528033E6BC}"/>
              </a:ext>
            </a:extLst>
          </p:cNvPr>
          <p:cNvSpPr/>
          <p:nvPr/>
        </p:nvSpPr>
        <p:spPr>
          <a:xfrm>
            <a:off x="2902269" y="3092450"/>
            <a:ext cx="1422716" cy="371475"/>
          </a:xfrm>
          <a:custGeom>
            <a:avLst/>
            <a:gdLst>
              <a:gd name="connsiteX0" fmla="*/ 51116 w 1422716"/>
              <a:gd name="connsiteY0" fmla="*/ 0 h 371475"/>
              <a:gd name="connsiteX1" fmla="*/ 165416 w 1422716"/>
              <a:gd name="connsiteY1" fmla="*/ 238125 h 371475"/>
              <a:gd name="connsiteX2" fmla="*/ 1422716 w 1422716"/>
              <a:gd name="connsiteY2" fmla="*/ 371475 h 371475"/>
            </a:gdLst>
            <a:ahLst/>
            <a:cxnLst>
              <a:cxn ang="0">
                <a:pos x="connsiteX0" y="connsiteY0"/>
              </a:cxn>
              <a:cxn ang="0">
                <a:pos x="connsiteX1" y="connsiteY1"/>
              </a:cxn>
              <a:cxn ang="0">
                <a:pos x="connsiteX2" y="connsiteY2"/>
              </a:cxn>
            </a:cxnLst>
            <a:rect l="l" t="t" r="r" b="b"/>
            <a:pathLst>
              <a:path w="1422716" h="371475">
                <a:moveTo>
                  <a:pt x="51116" y="0"/>
                </a:moveTo>
                <a:cubicBezTo>
                  <a:pt x="-6034" y="88106"/>
                  <a:pt x="-63184" y="176212"/>
                  <a:pt x="165416" y="238125"/>
                </a:cubicBezTo>
                <a:cubicBezTo>
                  <a:pt x="394016" y="300038"/>
                  <a:pt x="908366" y="335756"/>
                  <a:pt x="1422716" y="371475"/>
                </a:cubicBezTo>
              </a:path>
            </a:pathLst>
          </a:custGeom>
          <a:ln>
            <a:solidFill>
              <a:schemeClr val="accent2"/>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2595B8AB-9779-CB97-201B-F76CBD8FF19D}"/>
              </a:ext>
            </a:extLst>
          </p:cNvPr>
          <p:cNvSpPr/>
          <p:nvPr/>
        </p:nvSpPr>
        <p:spPr>
          <a:xfrm>
            <a:off x="4915535" y="3302000"/>
            <a:ext cx="1362075" cy="447675"/>
          </a:xfrm>
          <a:custGeom>
            <a:avLst/>
            <a:gdLst>
              <a:gd name="connsiteX0" fmla="*/ 1362075 w 1362075"/>
              <a:gd name="connsiteY0" fmla="*/ 447675 h 447675"/>
              <a:gd name="connsiteX1" fmla="*/ 657225 w 1362075"/>
              <a:gd name="connsiteY1" fmla="*/ 152400 h 447675"/>
              <a:gd name="connsiteX2" fmla="*/ 0 w 1362075"/>
              <a:gd name="connsiteY2" fmla="*/ 0 h 447675"/>
            </a:gdLst>
            <a:ahLst/>
            <a:cxnLst>
              <a:cxn ang="0">
                <a:pos x="connsiteX0" y="connsiteY0"/>
              </a:cxn>
              <a:cxn ang="0">
                <a:pos x="connsiteX1" y="connsiteY1"/>
              </a:cxn>
              <a:cxn ang="0">
                <a:pos x="connsiteX2" y="connsiteY2"/>
              </a:cxn>
            </a:cxnLst>
            <a:rect l="l" t="t" r="r" b="b"/>
            <a:pathLst>
              <a:path w="1362075" h="447675">
                <a:moveTo>
                  <a:pt x="1362075" y="447675"/>
                </a:moveTo>
                <a:cubicBezTo>
                  <a:pt x="1123156" y="337343"/>
                  <a:pt x="884237" y="227012"/>
                  <a:pt x="657225" y="152400"/>
                </a:cubicBezTo>
                <a:cubicBezTo>
                  <a:pt x="430213" y="77788"/>
                  <a:pt x="127000" y="25400"/>
                  <a:pt x="0" y="0"/>
                </a:cubicBezTo>
              </a:path>
            </a:pathLst>
          </a:custGeom>
          <a:ln>
            <a:solidFill>
              <a:srgbClr val="00B050"/>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3AB06AA-E852-7804-00F9-175AAB9667BC}"/>
              </a:ext>
            </a:extLst>
          </p:cNvPr>
          <p:cNvSpPr/>
          <p:nvPr/>
        </p:nvSpPr>
        <p:spPr>
          <a:xfrm>
            <a:off x="3896361" y="3140075"/>
            <a:ext cx="1019175" cy="161925"/>
          </a:xfrm>
          <a:custGeom>
            <a:avLst/>
            <a:gdLst>
              <a:gd name="connsiteX0" fmla="*/ 1285875 w 1285875"/>
              <a:gd name="connsiteY0" fmla="*/ 161925 h 161925"/>
              <a:gd name="connsiteX1" fmla="*/ 504825 w 1285875"/>
              <a:gd name="connsiteY1" fmla="*/ 28575 h 161925"/>
              <a:gd name="connsiteX2" fmla="*/ 0 w 1285875"/>
              <a:gd name="connsiteY2" fmla="*/ 0 h 161925"/>
              <a:gd name="connsiteX0" fmla="*/ 1143000 w 1143000"/>
              <a:gd name="connsiteY0" fmla="*/ 161925 h 161925"/>
              <a:gd name="connsiteX1" fmla="*/ 361950 w 1143000"/>
              <a:gd name="connsiteY1" fmla="*/ 28575 h 161925"/>
              <a:gd name="connsiteX2" fmla="*/ 0 w 1143000"/>
              <a:gd name="connsiteY2" fmla="*/ 0 h 161925"/>
              <a:gd name="connsiteX0" fmla="*/ 1019175 w 1019175"/>
              <a:gd name="connsiteY0" fmla="*/ 161925 h 161925"/>
              <a:gd name="connsiteX1" fmla="*/ 238125 w 1019175"/>
              <a:gd name="connsiteY1" fmla="*/ 28575 h 161925"/>
              <a:gd name="connsiteX2" fmla="*/ 0 w 1019175"/>
              <a:gd name="connsiteY2" fmla="*/ 0 h 161925"/>
            </a:gdLst>
            <a:ahLst/>
            <a:cxnLst>
              <a:cxn ang="0">
                <a:pos x="connsiteX0" y="connsiteY0"/>
              </a:cxn>
              <a:cxn ang="0">
                <a:pos x="connsiteX1" y="connsiteY1"/>
              </a:cxn>
              <a:cxn ang="0">
                <a:pos x="connsiteX2" y="connsiteY2"/>
              </a:cxn>
            </a:cxnLst>
            <a:rect l="l" t="t" r="r" b="b"/>
            <a:pathLst>
              <a:path w="1019175" h="161925">
                <a:moveTo>
                  <a:pt x="1019175" y="161925"/>
                </a:moveTo>
                <a:cubicBezTo>
                  <a:pt x="735806" y="108743"/>
                  <a:pt x="452437" y="55562"/>
                  <a:pt x="238125" y="28575"/>
                </a:cubicBezTo>
                <a:cubicBezTo>
                  <a:pt x="23813" y="1588"/>
                  <a:pt x="145256" y="794"/>
                  <a:pt x="0" y="0"/>
                </a:cubicBezTo>
              </a:path>
            </a:pathLst>
          </a:custGeom>
          <a:ln>
            <a:solidFill>
              <a:srgbClr val="00B050"/>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E15AB470-7228-8A09-73EB-83E6D245D678}"/>
              </a:ext>
            </a:extLst>
          </p:cNvPr>
          <p:cNvPicPr>
            <a:picLocks noChangeAspect="1"/>
          </p:cNvPicPr>
          <p:nvPr/>
        </p:nvPicPr>
        <p:blipFill rotWithShape="1">
          <a:blip r:embed="rId8">
            <a:extLst>
              <a:ext uri="{28A0092B-C50C-407E-A947-70E740481C1C}">
                <a14:useLocalDpi xmlns:a14="http://schemas.microsoft.com/office/drawing/2010/main" val="0"/>
              </a:ext>
            </a:extLst>
          </a:blip>
          <a:srcRect l="89047" t="37889" b="10778"/>
          <a:stretch/>
        </p:blipFill>
        <p:spPr>
          <a:xfrm rot="6507456">
            <a:off x="3244262" y="2727551"/>
            <a:ext cx="305786" cy="1023709"/>
          </a:xfrm>
          <a:prstGeom prst="rect">
            <a:avLst/>
          </a:prstGeom>
        </p:spPr>
      </p:pic>
      <p:pic>
        <p:nvPicPr>
          <p:cNvPr id="2056" name="Picture 8">
            <a:extLst>
              <a:ext uri="{FF2B5EF4-FFF2-40B4-BE49-F238E27FC236}">
                <a16:creationId xmlns:a16="http://schemas.microsoft.com/office/drawing/2014/main" id="{58592C96-060C-AFC0-68BE-0681B2C40B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679169">
            <a:off x="476942" y="2843835"/>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F1E55AF-3E99-1504-B290-6AD9160B5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10" y="4319516"/>
            <a:ext cx="1274049" cy="9639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a:extLst>
              <a:ext uri="{FF2B5EF4-FFF2-40B4-BE49-F238E27FC236}">
                <a16:creationId xmlns:a16="http://schemas.microsoft.com/office/drawing/2014/main" id="{2A6E9D91-F0AE-55EE-DF1A-4C3754C530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61431">
            <a:off x="5434737" y="4322845"/>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CFAB3AF5-6E8D-A699-6233-0CC9CE56EA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61431">
            <a:off x="7330061" y="5070961"/>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0C1EA852-B740-E089-5F7B-988E18AC0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845" y="3542421"/>
            <a:ext cx="887800" cy="67169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a:extLst>
              <a:ext uri="{FF2B5EF4-FFF2-40B4-BE49-F238E27FC236}">
                <a16:creationId xmlns:a16="http://schemas.microsoft.com/office/drawing/2014/main" id="{422A19EE-A683-8BAF-44E5-DECF45C3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5571080">
            <a:off x="10191944" y="4403587"/>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851562EC-1EC5-D328-B23A-FFBB614879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645607">
            <a:off x="7183907" y="3514752"/>
            <a:ext cx="473406" cy="48524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13924220-476A-F955-6364-7FCE182720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645607">
            <a:off x="5860391" y="3337761"/>
            <a:ext cx="390784" cy="40055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a:extLst>
              <a:ext uri="{FF2B5EF4-FFF2-40B4-BE49-F238E27FC236}">
                <a16:creationId xmlns:a16="http://schemas.microsoft.com/office/drawing/2014/main" id="{E2FE1D82-076E-9186-B7B8-CE465FAAAA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645607">
            <a:off x="4974033" y="3024506"/>
            <a:ext cx="390784" cy="40055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white object in the sky&#10;&#10;Description automatically generated">
            <a:extLst>
              <a:ext uri="{FF2B5EF4-FFF2-40B4-BE49-F238E27FC236}">
                <a16:creationId xmlns:a16="http://schemas.microsoft.com/office/drawing/2014/main" id="{843B3B2D-B100-3212-97E2-08ED7EA68663}"/>
              </a:ext>
            </a:extLst>
          </p:cNvPr>
          <p:cNvPicPr>
            <a:picLocks noChangeAspect="1"/>
          </p:cNvPicPr>
          <p:nvPr/>
        </p:nvPicPr>
        <p:blipFill rotWithShape="1">
          <a:blip r:embed="rId10">
            <a:extLst>
              <a:ext uri="{28A0092B-C50C-407E-A947-70E740481C1C}">
                <a14:useLocalDpi xmlns:a14="http://schemas.microsoft.com/office/drawing/2010/main" val="0"/>
              </a:ext>
            </a:extLst>
          </a:blip>
          <a:srcRect l="74703" t="26841" r="21435" b="66675"/>
          <a:stretch/>
        </p:blipFill>
        <p:spPr>
          <a:xfrm>
            <a:off x="4348723" y="3027886"/>
            <a:ext cx="147127" cy="176463"/>
          </a:xfrm>
          <a:prstGeom prst="rect">
            <a:avLst/>
          </a:prstGeom>
        </p:spPr>
      </p:pic>
      <p:sp>
        <p:nvSpPr>
          <p:cNvPr id="51" name="TextBox 50">
            <a:extLst>
              <a:ext uri="{FF2B5EF4-FFF2-40B4-BE49-F238E27FC236}">
                <a16:creationId xmlns:a16="http://schemas.microsoft.com/office/drawing/2014/main" id="{AD392413-3425-82A1-9B85-D6453AB07F83}"/>
              </a:ext>
            </a:extLst>
          </p:cNvPr>
          <p:cNvSpPr txBox="1"/>
          <p:nvPr/>
        </p:nvSpPr>
        <p:spPr>
          <a:xfrm>
            <a:off x="2283810" y="5005340"/>
            <a:ext cx="19167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(3)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docks onto Gateway</a:t>
            </a:r>
          </a:p>
        </p:txBody>
      </p:sp>
      <p:sp>
        <p:nvSpPr>
          <p:cNvPr id="52" name="TextBox 51">
            <a:extLst>
              <a:ext uri="{FF2B5EF4-FFF2-40B4-BE49-F238E27FC236}">
                <a16:creationId xmlns:a16="http://schemas.microsoft.com/office/drawing/2014/main" id="{529CA617-16F1-8416-6381-1E301FC25C80}"/>
              </a:ext>
            </a:extLst>
          </p:cNvPr>
          <p:cNvSpPr txBox="1"/>
          <p:nvPr/>
        </p:nvSpPr>
        <p:spPr>
          <a:xfrm>
            <a:off x="4765896" y="5168900"/>
            <a:ext cx="19167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(4)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leaves Gateway to Venus</a:t>
            </a:r>
          </a:p>
        </p:txBody>
      </p:sp>
      <p:sp>
        <p:nvSpPr>
          <p:cNvPr id="53" name="TextBox 52">
            <a:extLst>
              <a:ext uri="{FF2B5EF4-FFF2-40B4-BE49-F238E27FC236}">
                <a16:creationId xmlns:a16="http://schemas.microsoft.com/office/drawing/2014/main" id="{D6E8BE65-2EFD-BFB3-841E-FC6A70A1CC73}"/>
              </a:ext>
            </a:extLst>
          </p:cNvPr>
          <p:cNvSpPr txBox="1"/>
          <p:nvPr/>
        </p:nvSpPr>
        <p:spPr>
          <a:xfrm>
            <a:off x="7081803" y="5708575"/>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(5)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Venus Orbit insertion</a:t>
            </a:r>
          </a:p>
        </p:txBody>
      </p:sp>
      <p:sp>
        <p:nvSpPr>
          <p:cNvPr id="54" name="TextBox 53">
            <a:extLst>
              <a:ext uri="{FF2B5EF4-FFF2-40B4-BE49-F238E27FC236}">
                <a16:creationId xmlns:a16="http://schemas.microsoft.com/office/drawing/2014/main" id="{B240B015-FF74-C1A9-52AE-64C41EECB668}"/>
              </a:ext>
            </a:extLst>
          </p:cNvPr>
          <p:cNvSpPr txBox="1"/>
          <p:nvPr/>
        </p:nvSpPr>
        <p:spPr>
          <a:xfrm>
            <a:off x="9274921" y="5423927"/>
            <a:ext cx="307963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establishes COMMs with the orbiter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Mission conducted</a:t>
            </a:r>
          </a:p>
        </p:txBody>
      </p:sp>
      <p:sp>
        <p:nvSpPr>
          <p:cNvPr id="55" name="TextBox 54">
            <a:extLst>
              <a:ext uri="{FF2B5EF4-FFF2-40B4-BE49-F238E27FC236}">
                <a16:creationId xmlns:a16="http://schemas.microsoft.com/office/drawing/2014/main" id="{20FB797E-A9E0-3917-D4ED-3785A1D19C56}"/>
              </a:ext>
            </a:extLst>
          </p:cNvPr>
          <p:cNvSpPr txBox="1"/>
          <p:nvPr/>
        </p:nvSpPr>
        <p:spPr>
          <a:xfrm>
            <a:off x="9360929" y="3815358"/>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(7)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leaves Venus</a:t>
            </a:r>
          </a:p>
        </p:txBody>
      </p:sp>
      <p:sp>
        <p:nvSpPr>
          <p:cNvPr id="56" name="TextBox 55">
            <a:extLst>
              <a:ext uri="{FF2B5EF4-FFF2-40B4-BE49-F238E27FC236}">
                <a16:creationId xmlns:a16="http://schemas.microsoft.com/office/drawing/2014/main" id="{FBF2AE44-AC88-C248-49AC-8219AD566276}"/>
              </a:ext>
            </a:extLst>
          </p:cNvPr>
          <p:cNvSpPr txBox="1"/>
          <p:nvPr/>
        </p:nvSpPr>
        <p:spPr>
          <a:xfrm>
            <a:off x="6227398" y="2756039"/>
            <a:ext cx="28940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(8)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attaches and leaves from Gateway</a:t>
            </a:r>
          </a:p>
        </p:txBody>
      </p:sp>
      <p:sp>
        <p:nvSpPr>
          <p:cNvPr id="57" name="TextBox 56">
            <a:extLst>
              <a:ext uri="{FF2B5EF4-FFF2-40B4-BE49-F238E27FC236}">
                <a16:creationId xmlns:a16="http://schemas.microsoft.com/office/drawing/2014/main" id="{4E577837-D324-89A1-7EE4-7239763A4AEA}"/>
              </a:ext>
            </a:extLst>
          </p:cNvPr>
          <p:cNvSpPr txBox="1"/>
          <p:nvPr/>
        </p:nvSpPr>
        <p:spPr>
          <a:xfrm>
            <a:off x="-114300" y="2124412"/>
            <a:ext cx="191415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(2)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detaches from SLS</a:t>
            </a:r>
          </a:p>
        </p:txBody>
      </p:sp>
      <p:sp>
        <p:nvSpPr>
          <p:cNvPr id="58" name="TextBox 57">
            <a:extLst>
              <a:ext uri="{FF2B5EF4-FFF2-40B4-BE49-F238E27FC236}">
                <a16:creationId xmlns:a16="http://schemas.microsoft.com/office/drawing/2014/main" id="{BFB68C84-36B7-135E-5486-F03628696AA3}"/>
              </a:ext>
            </a:extLst>
          </p:cNvPr>
          <p:cNvSpPr txBox="1"/>
          <p:nvPr/>
        </p:nvSpPr>
        <p:spPr>
          <a:xfrm>
            <a:off x="1121860" y="1679468"/>
            <a:ext cx="30787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(1)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SLS enters parking orbit</a:t>
            </a:r>
          </a:p>
        </p:txBody>
      </p:sp>
      <p:sp>
        <p:nvSpPr>
          <p:cNvPr id="59" name="TextBox 58">
            <a:extLst>
              <a:ext uri="{FF2B5EF4-FFF2-40B4-BE49-F238E27FC236}">
                <a16:creationId xmlns:a16="http://schemas.microsoft.com/office/drawing/2014/main" id="{E48F370B-1BCB-2EBB-566D-0D61B1673E7E}"/>
              </a:ext>
            </a:extLst>
          </p:cNvPr>
          <p:cNvSpPr txBox="1"/>
          <p:nvPr/>
        </p:nvSpPr>
        <p:spPr>
          <a:xfrm>
            <a:off x="3671707" y="2412511"/>
            <a:ext cx="28940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(9)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reenters into Earth</a:t>
            </a:r>
          </a:p>
        </p:txBody>
      </p:sp>
      <p:pic>
        <p:nvPicPr>
          <p:cNvPr id="2060" name="Picture 12" descr="EnVision mission concept">
            <a:extLst>
              <a:ext uri="{FF2B5EF4-FFF2-40B4-BE49-F238E27FC236}">
                <a16:creationId xmlns:a16="http://schemas.microsoft.com/office/drawing/2014/main" id="{1682B004-CAAC-2DFD-60F7-69E6F98E3D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75413" y="5300337"/>
            <a:ext cx="665553" cy="2662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07FE7981-7010-1C89-2EDF-F07377B526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396095">
            <a:off x="9594059" y="4534993"/>
            <a:ext cx="688715" cy="705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5BD4032-C34F-3412-E186-0D8860F210A8}"/>
              </a:ext>
            </a:extLst>
          </p:cNvPr>
          <p:cNvSpPr/>
          <p:nvPr/>
        </p:nvSpPr>
        <p:spPr>
          <a:xfrm>
            <a:off x="9073962" y="1746129"/>
            <a:ext cx="2894041" cy="11861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760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6B2D-1235-47F3-8532-53EC21A40A57}"/>
              </a:ext>
            </a:extLst>
          </p:cNvPr>
          <p:cNvSpPr>
            <a:spLocks noGrp="1"/>
          </p:cNvSpPr>
          <p:nvPr>
            <p:ph type="title"/>
          </p:nvPr>
        </p:nvSpPr>
        <p:spPr/>
        <p:txBody>
          <a:bodyPr/>
          <a:lstStyle/>
          <a:p>
            <a:r>
              <a:rPr lang="en-US"/>
              <a:t>Spacecraft ADC Components</a:t>
            </a:r>
          </a:p>
        </p:txBody>
      </p:sp>
      <p:graphicFrame>
        <p:nvGraphicFramePr>
          <p:cNvPr id="5" name="Content Placeholder 4">
            <a:extLst>
              <a:ext uri="{FF2B5EF4-FFF2-40B4-BE49-F238E27FC236}">
                <a16:creationId xmlns:a16="http://schemas.microsoft.com/office/drawing/2014/main" id="{254AF0B9-6B45-22D8-5075-5F9ED058C23D}"/>
              </a:ext>
            </a:extLst>
          </p:cNvPr>
          <p:cNvGraphicFramePr>
            <a:graphicFrameLocks noGrp="1"/>
          </p:cNvGraphicFramePr>
          <p:nvPr>
            <p:ph idx="1"/>
          </p:nvPr>
        </p:nvGraphicFramePr>
        <p:xfrm>
          <a:off x="0" y="2560638"/>
          <a:ext cx="12192001" cy="2272669"/>
        </p:xfrm>
        <a:graphic>
          <a:graphicData uri="http://schemas.openxmlformats.org/drawingml/2006/table">
            <a:tbl>
              <a:tblPr>
                <a:tableStyleId>{5C22544A-7EE6-4342-B048-85BDC9FD1C3A}</a:tableStyleId>
              </a:tblPr>
              <a:tblGrid>
                <a:gridCol w="2126163">
                  <a:extLst>
                    <a:ext uri="{9D8B030D-6E8A-4147-A177-3AD203B41FA5}">
                      <a16:colId xmlns:a16="http://schemas.microsoft.com/office/drawing/2014/main" val="2161041637"/>
                    </a:ext>
                  </a:extLst>
                </a:gridCol>
                <a:gridCol w="1264997">
                  <a:extLst>
                    <a:ext uri="{9D8B030D-6E8A-4147-A177-3AD203B41FA5}">
                      <a16:colId xmlns:a16="http://schemas.microsoft.com/office/drawing/2014/main" val="1530176562"/>
                    </a:ext>
                  </a:extLst>
                </a:gridCol>
                <a:gridCol w="1359597">
                  <a:extLst>
                    <a:ext uri="{9D8B030D-6E8A-4147-A177-3AD203B41FA5}">
                      <a16:colId xmlns:a16="http://schemas.microsoft.com/office/drawing/2014/main" val="1701779938"/>
                    </a:ext>
                  </a:extLst>
                </a:gridCol>
                <a:gridCol w="1493339">
                  <a:extLst>
                    <a:ext uri="{9D8B030D-6E8A-4147-A177-3AD203B41FA5}">
                      <a16:colId xmlns:a16="http://schemas.microsoft.com/office/drawing/2014/main" val="2592370060"/>
                    </a:ext>
                  </a:extLst>
                </a:gridCol>
                <a:gridCol w="1728201">
                  <a:extLst>
                    <a:ext uri="{9D8B030D-6E8A-4147-A177-3AD203B41FA5}">
                      <a16:colId xmlns:a16="http://schemas.microsoft.com/office/drawing/2014/main" val="1926969806"/>
                    </a:ext>
                  </a:extLst>
                </a:gridCol>
                <a:gridCol w="2038088">
                  <a:extLst>
                    <a:ext uri="{9D8B030D-6E8A-4147-A177-3AD203B41FA5}">
                      <a16:colId xmlns:a16="http://schemas.microsoft.com/office/drawing/2014/main" val="96571263"/>
                    </a:ext>
                  </a:extLst>
                </a:gridCol>
                <a:gridCol w="2181616">
                  <a:extLst>
                    <a:ext uri="{9D8B030D-6E8A-4147-A177-3AD203B41FA5}">
                      <a16:colId xmlns:a16="http://schemas.microsoft.com/office/drawing/2014/main" val="3613331787"/>
                    </a:ext>
                  </a:extLst>
                </a:gridCol>
              </a:tblGrid>
              <a:tr h="305074">
                <a:tc gridSpan="7">
                  <a:txBody>
                    <a:bodyPr/>
                    <a:lstStyle/>
                    <a:p>
                      <a:pPr algn="ctr" fontAlgn="ctr">
                        <a:spcBef>
                          <a:spcPts val="0"/>
                        </a:spcBef>
                        <a:spcAft>
                          <a:spcPts val="0"/>
                        </a:spcAft>
                      </a:pPr>
                      <a:r>
                        <a:rPr lang="en-US" sz="1800" b="1" u="none" strike="noStrike">
                          <a:solidFill>
                            <a:srgbClr val="FFFFFF"/>
                          </a:solidFill>
                          <a:effectLst/>
                          <a:latin typeface="Times New Roman" panose="02020603050405020304" pitchFamily="18" charset="0"/>
                          <a:cs typeface="Times New Roman" panose="02020603050405020304" pitchFamily="18" charset="0"/>
                        </a:rPr>
                        <a:t>Spacecraft</a:t>
                      </a:r>
                      <a:endParaRPr lang="en-US" sz="1800" b="0" i="0" u="none" strike="noStrike">
                        <a:effectLst/>
                        <a:latin typeface="Times New Roman" panose="02020603050405020304" pitchFamily="18" charset="0"/>
                        <a:cs typeface="Times New Roman" panose="02020603050405020304" pitchFamily="18" charset="0"/>
                      </a:endParaRPr>
                    </a:p>
                  </a:txBody>
                  <a:tcPr marL="94353" marR="94353" marT="47176" marB="47176">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1289197"/>
                  </a:ext>
                </a:extLst>
              </a:tr>
              <a:tr h="391564">
                <a:tc>
                  <a:txBody>
                    <a:bodyPr/>
                    <a:lstStyle/>
                    <a:p>
                      <a:pPr algn="ctr" fontAlgn="ctr">
                        <a:spcBef>
                          <a:spcPts val="0"/>
                        </a:spcBef>
                        <a:spcAft>
                          <a:spcPts val="0"/>
                        </a:spcAft>
                      </a:pPr>
                      <a:r>
                        <a:rPr lang="en-US" sz="1800" b="1" i="0" u="none" strike="noStrike">
                          <a:effectLst/>
                          <a:latin typeface="Times New Roman" panose="02020603050405020304" pitchFamily="18" charset="0"/>
                          <a:cs typeface="Times New Roman" panose="02020603050405020304" pitchFamily="18" charset="0"/>
                        </a:rPr>
                        <a:t>Component</a:t>
                      </a: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Quantity</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Mass (kg)</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Power (W)</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Supplier</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Total Line Mass (kg)</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Total Line Power (W)</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extLst>
                  <a:ext uri="{0D108BD9-81ED-4DB2-BD59-A6C34878D82A}">
                    <a16:rowId xmlns:a16="http://schemas.microsoft.com/office/drawing/2014/main" val="1553772059"/>
                  </a:ext>
                </a:extLst>
              </a:tr>
              <a:tr h="391564">
                <a:tc>
                  <a:txBody>
                    <a:bodyPr/>
                    <a:lstStyle/>
                    <a:p>
                      <a:pPr algn="ctr" fontAlgn="ctr">
                        <a:spcBef>
                          <a:spcPts val="0"/>
                        </a:spcBef>
                        <a:spcAft>
                          <a:spcPts val="0"/>
                        </a:spcAft>
                      </a:pPr>
                      <a:r>
                        <a:rPr lang="en-US" sz="1800" b="1" u="sng" strike="noStrike">
                          <a:solidFill>
                            <a:srgbClr val="0563C1"/>
                          </a:solidFill>
                          <a:effectLst/>
                          <a:latin typeface="Times New Roman" panose="02020603050405020304" pitchFamily="18" charset="0"/>
                          <a:cs typeface="Times New Roman" panose="02020603050405020304" pitchFamily="18" charset="0"/>
                          <a:hlinkClick r:id="rId2"/>
                        </a:rPr>
                        <a:t>Magnetometers</a:t>
                      </a:r>
                      <a:endParaRPr lang="en-US" sz="1800" b="1"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0.1</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1.02</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AAC Clyde Space</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0.1</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1.02</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2641499151"/>
                  </a:ext>
                </a:extLst>
              </a:tr>
              <a:tr h="391564">
                <a:tc>
                  <a:txBody>
                    <a:bodyPr/>
                    <a:lstStyle/>
                    <a:p>
                      <a:pPr algn="ctr" fontAlgn="ctr">
                        <a:spcBef>
                          <a:spcPts val="0"/>
                        </a:spcBef>
                        <a:spcAft>
                          <a:spcPts val="0"/>
                        </a:spcAft>
                      </a:pPr>
                      <a:r>
                        <a:rPr lang="en-US" sz="1800" b="1" u="sng" strike="noStrike">
                          <a:solidFill>
                            <a:srgbClr val="0563C1"/>
                          </a:solidFill>
                          <a:effectLst/>
                          <a:latin typeface="Times New Roman" panose="02020603050405020304" pitchFamily="18" charset="0"/>
                          <a:cs typeface="Times New Roman" panose="02020603050405020304" pitchFamily="18" charset="0"/>
                          <a:hlinkClick r:id="rId3"/>
                        </a:rPr>
                        <a:t>CMGs</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1.9</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12</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err="1">
                          <a:solidFill>
                            <a:srgbClr val="000000"/>
                          </a:solidFill>
                          <a:effectLst/>
                          <a:latin typeface="Times New Roman" panose="02020603050405020304" pitchFamily="18" charset="0"/>
                          <a:cs typeface="Times New Roman" panose="02020603050405020304" pitchFamily="18" charset="0"/>
                        </a:rPr>
                        <a:t>GranStal</a:t>
                      </a:r>
                      <a:r>
                        <a:rPr lang="en-US" sz="1800" b="0" u="none" strike="noStrike">
                          <a:solidFill>
                            <a:srgbClr val="000000"/>
                          </a:solidFill>
                          <a:effectLst/>
                          <a:latin typeface="Times New Roman" panose="02020603050405020304" pitchFamily="18" charset="0"/>
                          <a:cs typeface="Times New Roman" panose="02020603050405020304" pitchFamily="18" charset="0"/>
                        </a:rPr>
                        <a:t> Solutions</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1.9</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12</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3669971557"/>
                  </a:ext>
                </a:extLst>
              </a:tr>
              <a:tr h="218584">
                <a:tc>
                  <a:txBody>
                    <a:bodyPr/>
                    <a:lstStyle/>
                    <a:p>
                      <a:pPr algn="ctr" fontAlgn="ctr">
                        <a:spcBef>
                          <a:spcPts val="0"/>
                        </a:spcBef>
                        <a:spcAft>
                          <a:spcPts val="0"/>
                        </a:spcAft>
                      </a:pPr>
                      <a:r>
                        <a:rPr lang="en-US" sz="1800" b="1" u="sng" strike="noStrike">
                          <a:solidFill>
                            <a:srgbClr val="0563C1"/>
                          </a:solidFill>
                          <a:effectLst/>
                          <a:latin typeface="Times New Roman" panose="02020603050405020304" pitchFamily="18" charset="0"/>
                          <a:cs typeface="Times New Roman" panose="02020603050405020304" pitchFamily="18" charset="0"/>
                          <a:hlinkClick r:id="rId4"/>
                        </a:rPr>
                        <a:t>Computers </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1</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0.549</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35</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BAE Systems</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0.549</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35</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856925932"/>
                  </a:ext>
                </a:extLst>
              </a:tr>
              <a:tr h="218584">
                <a:tc>
                  <a:txBody>
                    <a:bodyPr/>
                    <a:lstStyle/>
                    <a:p>
                      <a:pPr algn="ctr" fontAlgn="ctr">
                        <a:spcBef>
                          <a:spcPts val="0"/>
                        </a:spcBef>
                        <a:spcAft>
                          <a:spcPts val="0"/>
                        </a:spcAft>
                      </a:pP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1" u="none" strike="noStrike">
                          <a:solidFill>
                            <a:srgbClr val="000000"/>
                          </a:solidFill>
                          <a:effectLst/>
                          <a:latin typeface="Times New Roman" panose="02020603050405020304" pitchFamily="18" charset="0"/>
                          <a:cs typeface="Times New Roman" panose="02020603050405020304" pitchFamily="18" charset="0"/>
                        </a:rPr>
                        <a:t>Total</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2.549</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tc>
                  <a:txBody>
                    <a:bodyPr/>
                    <a:lstStyle/>
                    <a:p>
                      <a:pPr algn="ctr" fontAlgn="ctr">
                        <a:spcBef>
                          <a:spcPts val="0"/>
                        </a:spcBef>
                        <a:spcAft>
                          <a:spcPts val="0"/>
                        </a:spcAft>
                      </a:pPr>
                      <a:r>
                        <a:rPr lang="en-US" sz="1800" b="0" u="none" strike="noStrike">
                          <a:solidFill>
                            <a:srgbClr val="000000"/>
                          </a:solidFill>
                          <a:effectLst/>
                          <a:latin typeface="Times New Roman" panose="02020603050405020304" pitchFamily="18" charset="0"/>
                          <a:cs typeface="Times New Roman" panose="02020603050405020304" pitchFamily="18" charset="0"/>
                        </a:rPr>
                        <a:t>48.02</a:t>
                      </a:r>
                      <a:endParaRPr lang="en-US" sz="1800" b="0" i="0" u="none" strike="noStrike">
                        <a:effectLst/>
                        <a:latin typeface="Times New Roman" panose="02020603050405020304" pitchFamily="18" charset="0"/>
                        <a:cs typeface="Times New Roman" panose="02020603050405020304" pitchFamily="18" charset="0"/>
                      </a:endParaRPr>
                    </a:p>
                  </a:txBody>
                  <a:tcPr marL="7863" marR="7863" marT="7863" marB="0" anchor="ctr"/>
                </a:tc>
                <a:extLst>
                  <a:ext uri="{0D108BD9-81ED-4DB2-BD59-A6C34878D82A}">
                    <a16:rowId xmlns:a16="http://schemas.microsoft.com/office/drawing/2014/main" val="2936230526"/>
                  </a:ext>
                </a:extLst>
              </a:tr>
            </a:tbl>
          </a:graphicData>
        </a:graphic>
      </p:graphicFrame>
      <p:sp>
        <p:nvSpPr>
          <p:cNvPr id="4" name="Slide Number Placeholder 3">
            <a:extLst>
              <a:ext uri="{FF2B5EF4-FFF2-40B4-BE49-F238E27FC236}">
                <a16:creationId xmlns:a16="http://schemas.microsoft.com/office/drawing/2014/main" id="{BD96E7D5-1690-0BCD-C6F5-2435652A8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48703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105.93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14482.92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chemeClr val="tx1"/>
                          </a:solidFill>
                          <a:effectLst/>
                          <a:highlight>
                            <a:srgbClr val="FFFF00"/>
                          </a:highligh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chemeClr val="tx1"/>
                          </a:solidFill>
                          <a:effectLst/>
                          <a:highlight>
                            <a:srgbClr val="FFFF00"/>
                          </a:highligh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chemeClr val="tx1"/>
                          </a:solidFill>
                          <a:effectLst/>
                          <a:highlight>
                            <a:srgbClr val="FFFF00"/>
                          </a:highlight>
                          <a:latin typeface="Times New Roman" panose="02020603050405020304" pitchFamily="18" charset="0"/>
                        </a:rPr>
                        <a:t>35.28</a:t>
                      </a:r>
                    </a:p>
                  </a:txBody>
                  <a:tcPr marL="7620" marR="7620" marT="7620" marB="0" anchor="ctr"/>
                </a:tc>
                <a:tc>
                  <a:txBody>
                    <a:bodyPr/>
                    <a:lstStyle/>
                    <a:p>
                      <a:pPr algn="ctr" fontAlgn="ctr"/>
                      <a:r>
                        <a:rPr lang="en-US" sz="1800" b="0" i="0" u="none" strike="noStrike">
                          <a:solidFill>
                            <a:schemeClr val="tx1"/>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2104.97</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1096.56</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16125.94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13769.00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33781.53</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15022653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16125.94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100000.00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62769.93</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447.43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280.85</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78895.87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10570.17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6006.64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149910.17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88104.04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771653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105.93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260.00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3423.33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5.10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148.76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1096.56</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5036.17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910.00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-1526.17</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330073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5036.17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1430.00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3778.50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16.91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4030.00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8814.67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354.27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715.51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4384.27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10775.50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2415553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Total System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7280" y="1638865"/>
          <a:ext cx="10058396" cy="48209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175.708471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17.2075243</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Attitude Control</a:t>
                      </a:r>
                    </a:p>
                  </a:txBody>
                  <a:tcPr marL="7620" marR="7620" marT="7620" marB="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125.50605</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328.43</a:t>
                      </a:r>
                    </a:p>
                  </a:txBody>
                  <a:tcPr marL="7620" marR="7620" marT="7620" marB="0" anchor="ct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Power</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62.7530252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373.229155</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rPr>
                        <a:t>CDS</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106.680143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106.680143</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rPr>
                        <a:t>COMMs</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144.331958</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144.331958</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6.27530252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2.42</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rPr>
                        <a:t>Mechanism</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6.27530252</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6.27530252</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838"/>
                  </a:ext>
                </a:extLst>
              </a:tr>
              <a:tr h="370840">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627.530252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978.574082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rPr>
                        <a:t>Margin</a:t>
                      </a:r>
                    </a:p>
                  </a:txBody>
                  <a:tcPr marL="7620" marR="7620" marT="7620" marB="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564.777227</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213.733397</a:t>
                      </a:r>
                    </a:p>
                  </a:txBody>
                  <a:tcPr marL="7620" marR="7620" marT="7620" marB="0" anchor="ctr">
                    <a:lnB w="12700" cap="flat" cmpd="sng" algn="ctr">
                      <a:no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170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152.7</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797.530252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1131.27408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956288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845734"/>
            <a:ext cx="10058400" cy="4440766"/>
          </a:xfrm>
        </p:spPr>
        <p:txBody>
          <a:bodyPr>
            <a:noAutofit/>
          </a:bodyPr>
          <a:lstStyle/>
          <a:p>
            <a:pPr marL="0" indent="0" algn="l">
              <a:buNone/>
            </a:pPr>
            <a:r>
              <a:rPr lang="en-US" b="1" u="sng">
                <a:solidFill>
                  <a:srgbClr val="374151"/>
                </a:solidFill>
              </a:rPr>
              <a:t>Spacecraft Overview</a:t>
            </a:r>
          </a:p>
          <a:p>
            <a:pPr lvl="1"/>
            <a:r>
              <a:rPr lang="en-US" b="1"/>
              <a:t>Number of thrusters: </a:t>
            </a:r>
            <a:r>
              <a:rPr lang="en-US"/>
              <a:t>8 in total (4 for aeroshell and 4 for spacecraft)</a:t>
            </a:r>
          </a:p>
          <a:p>
            <a:pPr lvl="1"/>
            <a:r>
              <a:rPr lang="en-US"/>
              <a:t>Atmospheric and gravity gradient perturbations are the most significant</a:t>
            </a:r>
          </a:p>
          <a:p>
            <a:pPr lvl="1"/>
            <a:r>
              <a:rPr lang="en-US"/>
              <a:t>~150 seconds for each rotation to reach 180 degrees</a:t>
            </a:r>
          </a:p>
          <a:p>
            <a:pPr lvl="1"/>
            <a:endParaRPr lang="en-US"/>
          </a:p>
          <a:p>
            <a:pPr marL="0" indent="0" algn="l">
              <a:buNone/>
            </a:pPr>
            <a:r>
              <a:rPr lang="en-US" b="1" u="sng">
                <a:solidFill>
                  <a:srgbClr val="374151"/>
                </a:solidFill>
              </a:rPr>
              <a:t>Spacecraft Budgets</a:t>
            </a:r>
          </a:p>
          <a:p>
            <a:pPr lvl="1"/>
            <a:r>
              <a:rPr lang="en-US" b="1" i="0">
                <a:solidFill>
                  <a:srgbClr val="374151"/>
                </a:solidFill>
                <a:effectLst/>
              </a:rPr>
              <a:t>Total </a:t>
            </a:r>
            <a:r>
              <a:rPr lang="en-US" b="1">
                <a:solidFill>
                  <a:srgbClr val="374151"/>
                </a:solidFill>
              </a:rPr>
              <a:t>spacecraft mass</a:t>
            </a:r>
            <a:r>
              <a:rPr lang="en-US" b="1" i="0">
                <a:solidFill>
                  <a:srgbClr val="374151"/>
                </a:solidFill>
                <a:effectLst/>
              </a:rPr>
              <a:t>: </a:t>
            </a:r>
            <a:r>
              <a:rPr lang="en-US" sz="2000" b="0" i="0" u="none" strike="noStrike">
                <a:solidFill>
                  <a:srgbClr val="000000"/>
                </a:solidFill>
                <a:effectLst/>
                <a:latin typeface="Times New Roman" panose="02020603050405020304" pitchFamily="18" charset="0"/>
              </a:rPr>
              <a:t>10775.50 </a:t>
            </a:r>
            <a:r>
              <a:rPr lang="en-US" i="0">
                <a:solidFill>
                  <a:srgbClr val="374151"/>
                </a:solidFill>
                <a:effectLst/>
              </a:rPr>
              <a:t>kg (60% over budget)</a:t>
            </a:r>
          </a:p>
          <a:p>
            <a:pPr lvl="2"/>
            <a:r>
              <a:rPr lang="en-US">
                <a:solidFill>
                  <a:srgbClr val="374151"/>
                </a:solidFill>
              </a:rPr>
              <a:t>Within SLS’s payload mass capacity of </a:t>
            </a:r>
            <a:r>
              <a:rPr lang="en-US" b="0" i="0">
                <a:solidFill>
                  <a:schemeClr val="tx1"/>
                </a:solidFill>
                <a:effectLst/>
              </a:rPr>
              <a:t>37,901 kg</a:t>
            </a:r>
            <a:endParaRPr lang="en-US" i="0">
              <a:solidFill>
                <a:srgbClr val="374151"/>
              </a:solidFill>
              <a:effectLst/>
            </a:endParaRPr>
          </a:p>
          <a:p>
            <a:pPr lvl="1"/>
            <a:r>
              <a:rPr lang="en-US" b="1">
                <a:solidFill>
                  <a:srgbClr val="374151"/>
                </a:solidFill>
              </a:rPr>
              <a:t>Total spacecraft power: </a:t>
            </a:r>
            <a:r>
              <a:rPr lang="en-US">
                <a:solidFill>
                  <a:srgbClr val="374151"/>
                </a:solidFill>
              </a:rPr>
              <a:t>1131.27W (30% over budget)</a:t>
            </a:r>
            <a:endParaRPr lang="en-US" b="1" i="0">
              <a:solidFill>
                <a:srgbClr val="374151"/>
              </a:solidFill>
              <a:effectLst/>
            </a:endParaRPr>
          </a:p>
          <a:p>
            <a:endParaRPr lang="en-US" b="1" i="0">
              <a:solidFill>
                <a:schemeClr val="tx1"/>
              </a:solidFill>
              <a:effectLst/>
            </a:endParaRPr>
          </a:p>
          <a:p>
            <a:pPr lvl="2"/>
            <a:endParaRPr lang="en-US" i="0">
              <a:solidFill>
                <a:srgbClr val="374151"/>
              </a:solidFill>
              <a:effectLst/>
            </a:endParaRPr>
          </a:p>
        </p:txBody>
      </p:sp>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77788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96C34A-F6E5-C18F-B327-1EEFD7C5F908}"/>
              </a:ext>
            </a:extLst>
          </p:cNvPr>
          <p:cNvSpPr>
            <a:spLocks noGrp="1"/>
          </p:cNvSpPr>
          <p:nvPr>
            <p:ph type="title"/>
          </p:nvPr>
        </p:nvSpPr>
        <p:spPr/>
        <p:txBody>
          <a:bodyPr/>
          <a:lstStyle/>
          <a:p>
            <a:r>
              <a:rPr lang="en-US"/>
              <a:t>Communications</a:t>
            </a:r>
          </a:p>
        </p:txBody>
      </p:sp>
      <p:sp>
        <p:nvSpPr>
          <p:cNvPr id="6" name="Picture Placeholder 5">
            <a:extLst>
              <a:ext uri="{FF2B5EF4-FFF2-40B4-BE49-F238E27FC236}">
                <a16:creationId xmlns:a16="http://schemas.microsoft.com/office/drawing/2014/main" id="{1C593857-9B2D-AE02-CB49-5D8A16FF720F}"/>
              </a:ext>
            </a:extLst>
          </p:cNvPr>
          <p:cNvSpPr>
            <a:spLocks noGrp="1"/>
          </p:cNvSpPr>
          <p:nvPr>
            <p:ph type="pic" idx="1"/>
          </p:nvPr>
        </p:nvSpPr>
        <p:spPr/>
        <p:txBody>
          <a:bodyPr/>
          <a:lstStyle/>
          <a:p>
            <a:endParaRPr lang="en-US"/>
          </a:p>
        </p:txBody>
      </p:sp>
      <p:sp>
        <p:nvSpPr>
          <p:cNvPr id="7" name="Text Placeholder 6">
            <a:extLst>
              <a:ext uri="{FF2B5EF4-FFF2-40B4-BE49-F238E27FC236}">
                <a16:creationId xmlns:a16="http://schemas.microsoft.com/office/drawing/2014/main" id="{6C1A2375-0B2B-6B8F-2AA5-50F51FDC4FB1}"/>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30605E3B-BACA-4E91-8757-39E3E482DF00}"/>
              </a:ext>
            </a:extLst>
          </p:cNvPr>
          <p:cNvSpPr>
            <a:spLocks noGrp="1"/>
          </p:cNvSpPr>
          <p:nvPr>
            <p:ph type="sldNum" sz="quarter" idx="12"/>
          </p:nvPr>
        </p:nvSpPr>
        <p:spPr/>
        <p:txBody>
          <a:bodyPr/>
          <a:lstStyle/>
          <a:p>
            <a:fld id="{629637A9-119A-49DA-BD12-AAC58B377D80}" type="slidenum">
              <a:rPr lang="en-US" smtClean="0"/>
              <a:pPr/>
              <a:t>117</a:t>
            </a:fld>
            <a:endParaRPr lang="en-US"/>
          </a:p>
        </p:txBody>
      </p:sp>
    </p:spTree>
    <p:extLst>
      <p:ext uri="{BB962C8B-B14F-4D97-AF65-F5344CB8AC3E}">
        <p14:creationId xmlns:p14="http://schemas.microsoft.com/office/powerpoint/2010/main" val="3075879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5C1B-02C5-81EE-24FC-C07C6DBB9A23}"/>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D587D540-374A-2F9F-D809-DE9759719465}"/>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D71A452F-D58B-69F7-B96A-18FA6E265065}"/>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E4298157-4C34-5379-24A7-EEA6D57E2595}"/>
              </a:ext>
            </a:extLst>
          </p:cNvPr>
          <p:cNvSpPr>
            <a:spLocks noGrp="1"/>
          </p:cNvSpPr>
          <p:nvPr>
            <p:ph type="sldNum" sz="quarter" idx="12"/>
          </p:nvPr>
        </p:nvSpPr>
        <p:spPr/>
        <p:txBody>
          <a:bodyPr/>
          <a:lstStyle/>
          <a:p>
            <a:fld id="{4FAB73BC-B049-4115-A692-8D63A059BFB8}" type="slidenum">
              <a:rPr lang="en-US" smtClean="0"/>
              <a:t>118</a:t>
            </a:fld>
            <a:endParaRPr lang="en-US"/>
          </a:p>
        </p:txBody>
      </p:sp>
    </p:spTree>
    <p:extLst>
      <p:ext uri="{BB962C8B-B14F-4D97-AF65-F5344CB8AC3E}">
        <p14:creationId xmlns:p14="http://schemas.microsoft.com/office/powerpoint/2010/main" val="1288396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3BB1-6D4D-DDE4-B3E3-FDC2DF222DDA}"/>
              </a:ext>
            </a:extLst>
          </p:cNvPr>
          <p:cNvSpPr>
            <a:spLocks noGrp="1"/>
          </p:cNvSpPr>
          <p:nvPr>
            <p:ph type="title"/>
          </p:nvPr>
        </p:nvSpPr>
        <p:spPr/>
        <p:txBody>
          <a:bodyPr/>
          <a:lstStyle/>
          <a:p>
            <a:r>
              <a:rPr lang="en-US"/>
              <a:t>High-Gain Downlink Assumptions</a:t>
            </a:r>
          </a:p>
        </p:txBody>
      </p:sp>
      <p:sp>
        <p:nvSpPr>
          <p:cNvPr id="3" name="Content Placeholder 2">
            <a:extLst>
              <a:ext uri="{FF2B5EF4-FFF2-40B4-BE49-F238E27FC236}">
                <a16:creationId xmlns:a16="http://schemas.microsoft.com/office/drawing/2014/main" id="{B1DA0D3B-B215-3931-9A3E-984B57B94D65}"/>
              </a:ext>
            </a:extLst>
          </p:cNvPr>
          <p:cNvSpPr>
            <a:spLocks noGrp="1"/>
          </p:cNvSpPr>
          <p:nvPr>
            <p:ph idx="1"/>
          </p:nvPr>
        </p:nvSpPr>
        <p:spPr/>
        <p:txBody>
          <a:bodyPr/>
          <a:lstStyle/>
          <a:p>
            <a:pPr lvl="1"/>
            <a:r>
              <a:rPr lang="en-US"/>
              <a:t>DSN 34-meter HES station (T9.15)</a:t>
            </a:r>
          </a:p>
          <a:p>
            <a:pPr lvl="1"/>
            <a:r>
              <a:rPr lang="en-US" b="1"/>
              <a:t>Pointing accuracy: </a:t>
            </a:r>
            <a:r>
              <a:rPr lang="en-US"/>
              <a:t>0.1°</a:t>
            </a:r>
          </a:p>
          <a:p>
            <a:pPr lvl="1"/>
            <a:r>
              <a:rPr lang="en-US" b="1"/>
              <a:t>Transmitter power: </a:t>
            </a:r>
            <a:r>
              <a:rPr lang="en-US"/>
              <a:t>25W</a:t>
            </a:r>
          </a:p>
          <a:p>
            <a:pPr lvl="1"/>
            <a:r>
              <a:rPr lang="en-US" b="1"/>
              <a:t>Frequency:</a:t>
            </a:r>
            <a:r>
              <a:rPr lang="en-US"/>
              <a:t> 8.42 GHz</a:t>
            </a:r>
          </a:p>
          <a:p>
            <a:pPr lvl="1"/>
            <a:r>
              <a:rPr lang="en-US" b="1"/>
              <a:t>Cable loss (transmitter to antenna): </a:t>
            </a:r>
            <a:r>
              <a:rPr lang="en-US"/>
              <a:t>0.62dB</a:t>
            </a:r>
          </a:p>
          <a:p>
            <a:pPr lvl="1"/>
            <a:r>
              <a:rPr lang="en-US" b="1"/>
              <a:t>Modulation index: </a:t>
            </a:r>
            <a:r>
              <a:rPr lang="en-US"/>
              <a:t>68°</a:t>
            </a:r>
          </a:p>
          <a:p>
            <a:pPr lvl="1"/>
            <a:r>
              <a:rPr lang="en-US"/>
              <a:t>2.5 meter parabolic dish </a:t>
            </a:r>
          </a:p>
          <a:p>
            <a:pPr lvl="1"/>
            <a:r>
              <a:rPr lang="en-US" b="1"/>
              <a:t>Polarization loss: </a:t>
            </a:r>
            <a:r>
              <a:rPr lang="en-US"/>
              <a:t>0.20 dB</a:t>
            </a:r>
          </a:p>
          <a:p>
            <a:pPr lvl="1"/>
            <a:r>
              <a:rPr lang="en-US" b="1"/>
              <a:t>Receiver cable loss: </a:t>
            </a:r>
            <a:r>
              <a:rPr lang="en-US"/>
              <a:t>0.0 dB</a:t>
            </a:r>
          </a:p>
          <a:p>
            <a:pPr lvl="1"/>
            <a:r>
              <a:rPr lang="en-US" b="1"/>
              <a:t>BER</a:t>
            </a:r>
            <a:r>
              <a:rPr lang="en-US"/>
              <a:t>: 0.001</a:t>
            </a:r>
          </a:p>
        </p:txBody>
      </p:sp>
      <p:sp>
        <p:nvSpPr>
          <p:cNvPr id="4" name="Slide Number Placeholder 3">
            <a:extLst>
              <a:ext uri="{FF2B5EF4-FFF2-40B4-BE49-F238E27FC236}">
                <a16:creationId xmlns:a16="http://schemas.microsoft.com/office/drawing/2014/main" id="{E17639F7-A8BF-B3FE-3C2C-1C9302C22B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0148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C71B-DA91-EB22-B9E2-A40BAB785D0A}"/>
              </a:ext>
            </a:extLst>
          </p:cNvPr>
          <p:cNvSpPr>
            <a:spLocks noGrp="1"/>
          </p:cNvSpPr>
          <p:nvPr>
            <p:ph type="title"/>
          </p:nvPr>
        </p:nvSpPr>
        <p:spPr/>
        <p:txBody>
          <a:bodyPr/>
          <a:lstStyle/>
          <a:p>
            <a:r>
              <a:rPr lang="en-US" err="1"/>
              <a:t>ConOps</a:t>
            </a:r>
            <a:r>
              <a:rPr lang="en-US"/>
              <a:t> Diagram (Spacecraft)</a:t>
            </a:r>
          </a:p>
        </p:txBody>
      </p:sp>
      <p:sp>
        <p:nvSpPr>
          <p:cNvPr id="4" name="Slide Number Placeholder 3">
            <a:extLst>
              <a:ext uri="{FF2B5EF4-FFF2-40B4-BE49-F238E27FC236}">
                <a16:creationId xmlns:a16="http://schemas.microsoft.com/office/drawing/2014/main" id="{192C742F-19C9-94DD-0059-B474D13F49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close up of a planet&#10;&#10;Description automatically generated">
            <a:extLst>
              <a:ext uri="{FF2B5EF4-FFF2-40B4-BE49-F238E27FC236}">
                <a16:creationId xmlns:a16="http://schemas.microsoft.com/office/drawing/2014/main" id="{459B300A-0497-E59C-F154-C02A8D8F6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897" y="4344046"/>
            <a:ext cx="1450757" cy="1450757"/>
          </a:xfrm>
          <a:prstGeom prst="rect">
            <a:avLst/>
          </a:prstGeom>
        </p:spPr>
      </p:pic>
      <p:pic>
        <p:nvPicPr>
          <p:cNvPr id="2050" name="Picture 2"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5" y="2236671"/>
            <a:ext cx="1781528" cy="1781528"/>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9FFF8CCE-9E26-33EE-1932-A92B62C781D7}"/>
              </a:ext>
            </a:extLst>
          </p:cNvPr>
          <p:cNvSpPr/>
          <p:nvPr/>
        </p:nvSpPr>
        <p:spPr>
          <a:xfrm>
            <a:off x="1087066" y="3025775"/>
            <a:ext cx="3834711" cy="5048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29A75CC-FE8D-64C4-5CF3-735F824191A6}"/>
              </a:ext>
            </a:extLst>
          </p:cNvPr>
          <p:cNvSpPr/>
          <p:nvPr/>
        </p:nvSpPr>
        <p:spPr>
          <a:xfrm>
            <a:off x="235320" y="3395250"/>
            <a:ext cx="7198575" cy="1757540"/>
          </a:xfrm>
          <a:custGeom>
            <a:avLst/>
            <a:gdLst>
              <a:gd name="connsiteX0" fmla="*/ 593016 w 3770240"/>
              <a:gd name="connsiteY0" fmla="*/ 0 h 1442284"/>
              <a:gd name="connsiteX1" fmla="*/ 335841 w 3770240"/>
              <a:gd name="connsiteY1" fmla="*/ 76200 h 1442284"/>
              <a:gd name="connsiteX2" fmla="*/ 107241 w 3770240"/>
              <a:gd name="connsiteY2" fmla="*/ 209550 h 1442284"/>
              <a:gd name="connsiteX3" fmla="*/ 21516 w 3770240"/>
              <a:gd name="connsiteY3" fmla="*/ 409575 h 1442284"/>
              <a:gd name="connsiteX4" fmla="*/ 497766 w 3770240"/>
              <a:gd name="connsiteY4" fmla="*/ 876300 h 1442284"/>
              <a:gd name="connsiteX5" fmla="*/ 1907466 w 3770240"/>
              <a:gd name="connsiteY5" fmla="*/ 1266825 h 1442284"/>
              <a:gd name="connsiteX6" fmla="*/ 3450516 w 3770240"/>
              <a:gd name="connsiteY6" fmla="*/ 1428750 h 1442284"/>
              <a:gd name="connsiteX7" fmla="*/ 3736266 w 3770240"/>
              <a:gd name="connsiteY7" fmla="*/ 1428750 h 1442284"/>
              <a:gd name="connsiteX8" fmla="*/ 3764841 w 3770240"/>
              <a:gd name="connsiteY8" fmla="*/ 1390650 h 1442284"/>
              <a:gd name="connsiteX9" fmla="*/ 3764841 w 377024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466725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533400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10" fmla="*/ 3712300 w 3727224"/>
              <a:gd name="connsiteY10" fmla="*/ 14287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0" fmla="*/ 550000 w 3721825"/>
              <a:gd name="connsiteY0" fmla="*/ 0 h 1433644"/>
              <a:gd name="connsiteX1" fmla="*/ 292825 w 3721825"/>
              <a:gd name="connsiteY1" fmla="*/ 76200 h 1433644"/>
              <a:gd name="connsiteX2" fmla="*/ 73750 w 3721825"/>
              <a:gd name="connsiteY2" fmla="*/ 228600 h 1433644"/>
              <a:gd name="connsiteX3" fmla="*/ 26125 w 3721825"/>
              <a:gd name="connsiteY3" fmla="*/ 533400 h 1433644"/>
              <a:gd name="connsiteX4" fmla="*/ 454750 w 3721825"/>
              <a:gd name="connsiteY4" fmla="*/ 876300 h 1433644"/>
              <a:gd name="connsiteX5" fmla="*/ 1864450 w 3721825"/>
              <a:gd name="connsiteY5" fmla="*/ 1266825 h 1433644"/>
              <a:gd name="connsiteX6" fmla="*/ 3407500 w 3721825"/>
              <a:gd name="connsiteY6" fmla="*/ 1428750 h 1433644"/>
              <a:gd name="connsiteX7" fmla="*/ 3721825 w 3721825"/>
              <a:gd name="connsiteY7" fmla="*/ 1390650 h 1433644"/>
              <a:gd name="connsiteX0" fmla="*/ 550000 w 3407500"/>
              <a:gd name="connsiteY0" fmla="*/ 0 h 1428750"/>
              <a:gd name="connsiteX1" fmla="*/ 292825 w 3407500"/>
              <a:gd name="connsiteY1" fmla="*/ 76200 h 1428750"/>
              <a:gd name="connsiteX2" fmla="*/ 73750 w 3407500"/>
              <a:gd name="connsiteY2" fmla="*/ 228600 h 1428750"/>
              <a:gd name="connsiteX3" fmla="*/ 26125 w 3407500"/>
              <a:gd name="connsiteY3" fmla="*/ 533400 h 1428750"/>
              <a:gd name="connsiteX4" fmla="*/ 454750 w 3407500"/>
              <a:gd name="connsiteY4" fmla="*/ 876300 h 1428750"/>
              <a:gd name="connsiteX5" fmla="*/ 1864450 w 3407500"/>
              <a:gd name="connsiteY5" fmla="*/ 1266825 h 1428750"/>
              <a:gd name="connsiteX6" fmla="*/ 3407500 w 3407500"/>
              <a:gd name="connsiteY6" fmla="*/ 1428750 h 1428750"/>
              <a:gd name="connsiteX0" fmla="*/ 550000 w 3359875"/>
              <a:gd name="connsiteY0" fmla="*/ 0 h 1400175"/>
              <a:gd name="connsiteX1" fmla="*/ 292825 w 3359875"/>
              <a:gd name="connsiteY1" fmla="*/ 76200 h 1400175"/>
              <a:gd name="connsiteX2" fmla="*/ 73750 w 3359875"/>
              <a:gd name="connsiteY2" fmla="*/ 228600 h 1400175"/>
              <a:gd name="connsiteX3" fmla="*/ 26125 w 3359875"/>
              <a:gd name="connsiteY3" fmla="*/ 533400 h 1400175"/>
              <a:gd name="connsiteX4" fmla="*/ 454750 w 3359875"/>
              <a:gd name="connsiteY4" fmla="*/ 876300 h 1400175"/>
              <a:gd name="connsiteX5" fmla="*/ 1864450 w 3359875"/>
              <a:gd name="connsiteY5" fmla="*/ 1266825 h 1400175"/>
              <a:gd name="connsiteX6" fmla="*/ 3359875 w 3359875"/>
              <a:gd name="connsiteY6" fmla="*/ 1400175 h 1400175"/>
              <a:gd name="connsiteX0" fmla="*/ 542830 w 3352705"/>
              <a:gd name="connsiteY0" fmla="*/ 0 h 1400175"/>
              <a:gd name="connsiteX1" fmla="*/ 285655 w 3352705"/>
              <a:gd name="connsiteY1" fmla="*/ 76200 h 1400175"/>
              <a:gd name="connsiteX2" fmla="*/ 66580 w 3352705"/>
              <a:gd name="connsiteY2" fmla="*/ 228600 h 1400175"/>
              <a:gd name="connsiteX3" fmla="*/ 27801 w 3352705"/>
              <a:gd name="connsiteY3" fmla="*/ 563590 h 1400175"/>
              <a:gd name="connsiteX4" fmla="*/ 447580 w 3352705"/>
              <a:gd name="connsiteY4" fmla="*/ 876300 h 1400175"/>
              <a:gd name="connsiteX5" fmla="*/ 1857280 w 3352705"/>
              <a:gd name="connsiteY5" fmla="*/ 1266825 h 1400175"/>
              <a:gd name="connsiteX6" fmla="*/ 3352705 w 3352705"/>
              <a:gd name="connsiteY6" fmla="*/ 1400175 h 1400175"/>
              <a:gd name="connsiteX0" fmla="*/ 533035 w 3342910"/>
              <a:gd name="connsiteY0" fmla="*/ 0 h 1400175"/>
              <a:gd name="connsiteX1" fmla="*/ 275860 w 3342910"/>
              <a:gd name="connsiteY1" fmla="*/ 76200 h 1400175"/>
              <a:gd name="connsiteX2" fmla="*/ 56785 w 3342910"/>
              <a:gd name="connsiteY2" fmla="*/ 228600 h 1400175"/>
              <a:gd name="connsiteX3" fmla="*/ 18006 w 3342910"/>
              <a:gd name="connsiteY3" fmla="*/ 563590 h 1400175"/>
              <a:gd name="connsiteX4" fmla="*/ 437785 w 3342910"/>
              <a:gd name="connsiteY4" fmla="*/ 876300 h 1400175"/>
              <a:gd name="connsiteX5" fmla="*/ 1847485 w 3342910"/>
              <a:gd name="connsiteY5" fmla="*/ 1266825 h 1400175"/>
              <a:gd name="connsiteX6" fmla="*/ 3342910 w 3342910"/>
              <a:gd name="connsiteY6" fmla="*/ 1400175 h 1400175"/>
              <a:gd name="connsiteX0" fmla="*/ 488806 w 3342910"/>
              <a:gd name="connsiteY0" fmla="*/ 0 h 1392628"/>
              <a:gd name="connsiteX1" fmla="*/ 275860 w 3342910"/>
              <a:gd name="connsiteY1" fmla="*/ 68653 h 1392628"/>
              <a:gd name="connsiteX2" fmla="*/ 56785 w 3342910"/>
              <a:gd name="connsiteY2" fmla="*/ 221053 h 1392628"/>
              <a:gd name="connsiteX3" fmla="*/ 18006 w 3342910"/>
              <a:gd name="connsiteY3" fmla="*/ 556043 h 1392628"/>
              <a:gd name="connsiteX4" fmla="*/ 437785 w 3342910"/>
              <a:gd name="connsiteY4" fmla="*/ 868753 h 1392628"/>
              <a:gd name="connsiteX5" fmla="*/ 1847485 w 3342910"/>
              <a:gd name="connsiteY5" fmla="*/ 1259278 h 1392628"/>
              <a:gd name="connsiteX6" fmla="*/ 3342910 w 3342910"/>
              <a:gd name="connsiteY6" fmla="*/ 1392628 h 1392628"/>
              <a:gd name="connsiteX0" fmla="*/ 488520 w 3342624"/>
              <a:gd name="connsiteY0" fmla="*/ 0 h 1392628"/>
              <a:gd name="connsiteX1" fmla="*/ 266728 w 3342624"/>
              <a:gd name="connsiteY1" fmla="*/ 68653 h 1392628"/>
              <a:gd name="connsiteX2" fmla="*/ 56499 w 3342624"/>
              <a:gd name="connsiteY2" fmla="*/ 221053 h 1392628"/>
              <a:gd name="connsiteX3" fmla="*/ 17720 w 3342624"/>
              <a:gd name="connsiteY3" fmla="*/ 556043 h 1392628"/>
              <a:gd name="connsiteX4" fmla="*/ 437499 w 3342624"/>
              <a:gd name="connsiteY4" fmla="*/ 868753 h 1392628"/>
              <a:gd name="connsiteX5" fmla="*/ 1847199 w 3342624"/>
              <a:gd name="connsiteY5" fmla="*/ 1259278 h 1392628"/>
              <a:gd name="connsiteX6" fmla="*/ 3342624 w 3342624"/>
              <a:gd name="connsiteY6" fmla="*/ 1392628 h 13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2624" h="1392628">
                <a:moveTo>
                  <a:pt x="488520" y="0"/>
                </a:moveTo>
                <a:cubicBezTo>
                  <a:pt x="400413" y="20637"/>
                  <a:pt x="338731" y="31811"/>
                  <a:pt x="266728" y="68653"/>
                </a:cubicBezTo>
                <a:cubicBezTo>
                  <a:pt x="194725" y="105495"/>
                  <a:pt x="98000" y="139821"/>
                  <a:pt x="56499" y="221053"/>
                </a:cubicBezTo>
                <a:cubicBezTo>
                  <a:pt x="14998" y="302285"/>
                  <a:pt x="-23666" y="448093"/>
                  <a:pt x="17720" y="556043"/>
                </a:cubicBezTo>
                <a:cubicBezTo>
                  <a:pt x="59106" y="663993"/>
                  <a:pt x="132586" y="751547"/>
                  <a:pt x="437499" y="868753"/>
                </a:cubicBezTo>
                <a:cubicBezTo>
                  <a:pt x="742412" y="985959"/>
                  <a:pt x="1363011" y="1171965"/>
                  <a:pt x="1847199" y="1259278"/>
                </a:cubicBezTo>
                <a:cubicBezTo>
                  <a:pt x="2331387" y="1346591"/>
                  <a:pt x="3033062" y="1371991"/>
                  <a:pt x="3342624" y="1392628"/>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8678499-E76C-F628-2BAA-CB2AECB3ABF1}"/>
              </a:ext>
            </a:extLst>
          </p:cNvPr>
          <p:cNvSpPr/>
          <p:nvPr/>
        </p:nvSpPr>
        <p:spPr>
          <a:xfrm>
            <a:off x="7425509" y="4976816"/>
            <a:ext cx="2773109" cy="3651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128"/>
              <a:gd name="connsiteY0" fmla="*/ 0 h 504825"/>
              <a:gd name="connsiteX1" fmla="*/ 459866 w 3834128"/>
              <a:gd name="connsiteY1" fmla="*/ 66675 h 504825"/>
              <a:gd name="connsiteX2" fmla="*/ 59816 w 3834128"/>
              <a:gd name="connsiteY2" fmla="*/ 161925 h 504825"/>
              <a:gd name="connsiteX3" fmla="*/ 31241 w 3834128"/>
              <a:gd name="connsiteY3" fmla="*/ 285750 h 504825"/>
              <a:gd name="connsiteX4" fmla="*/ 345566 w 3834128"/>
              <a:gd name="connsiteY4" fmla="*/ 390525 h 504825"/>
              <a:gd name="connsiteX5" fmla="*/ 898016 w 3834128"/>
              <a:gd name="connsiteY5" fmla="*/ 457200 h 504825"/>
              <a:gd name="connsiteX6" fmla="*/ 1850516 w 3834128"/>
              <a:gd name="connsiteY6" fmla="*/ 504825 h 504825"/>
              <a:gd name="connsiteX7" fmla="*/ 3031616 w 3834128"/>
              <a:gd name="connsiteY7" fmla="*/ 457200 h 504825"/>
              <a:gd name="connsiteX8" fmla="*/ 3536441 w 3834128"/>
              <a:gd name="connsiteY8" fmla="*/ 381000 h 504825"/>
              <a:gd name="connsiteX9" fmla="*/ 3831716 w 3834128"/>
              <a:gd name="connsiteY9" fmla="*/ 276225 h 504825"/>
              <a:gd name="connsiteX10" fmla="*/ 3631691 w 3834128"/>
              <a:gd name="connsiteY10" fmla="*/ 114300 h 504825"/>
              <a:gd name="connsiteX11" fmla="*/ 2908371 w 3834128"/>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128" h="504825">
                <a:moveTo>
                  <a:pt x="922367" y="0"/>
                </a:moveTo>
                <a:cubicBezTo>
                  <a:pt x="713611" y="19843"/>
                  <a:pt x="603625" y="39688"/>
                  <a:pt x="459866" y="66675"/>
                </a:cubicBezTo>
                <a:cubicBezTo>
                  <a:pt x="316108"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785582" y="157162"/>
                  <a:pt x="3631691" y="114300"/>
                </a:cubicBezTo>
                <a:cubicBezTo>
                  <a:pt x="3477800" y="71438"/>
                  <a:pt x="3121096" y="41275"/>
                  <a:pt x="2908371" y="19050"/>
                </a:cubicBezTo>
              </a:path>
            </a:pathLst>
          </a:custGeom>
          <a:noFill/>
          <a:ln>
            <a:solidFill>
              <a:srgbClr val="00B05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C4F880E-1DBE-DBAF-29FF-16528033E6BC}"/>
              </a:ext>
            </a:extLst>
          </p:cNvPr>
          <p:cNvSpPr/>
          <p:nvPr/>
        </p:nvSpPr>
        <p:spPr>
          <a:xfrm>
            <a:off x="2902269" y="3092450"/>
            <a:ext cx="1422716" cy="371475"/>
          </a:xfrm>
          <a:custGeom>
            <a:avLst/>
            <a:gdLst>
              <a:gd name="connsiteX0" fmla="*/ 51116 w 1422716"/>
              <a:gd name="connsiteY0" fmla="*/ 0 h 371475"/>
              <a:gd name="connsiteX1" fmla="*/ 165416 w 1422716"/>
              <a:gd name="connsiteY1" fmla="*/ 238125 h 371475"/>
              <a:gd name="connsiteX2" fmla="*/ 1422716 w 1422716"/>
              <a:gd name="connsiteY2" fmla="*/ 371475 h 371475"/>
            </a:gdLst>
            <a:ahLst/>
            <a:cxnLst>
              <a:cxn ang="0">
                <a:pos x="connsiteX0" y="connsiteY0"/>
              </a:cxn>
              <a:cxn ang="0">
                <a:pos x="connsiteX1" y="connsiteY1"/>
              </a:cxn>
              <a:cxn ang="0">
                <a:pos x="connsiteX2" y="connsiteY2"/>
              </a:cxn>
            </a:cxnLst>
            <a:rect l="l" t="t" r="r" b="b"/>
            <a:pathLst>
              <a:path w="1422716" h="371475">
                <a:moveTo>
                  <a:pt x="51116" y="0"/>
                </a:moveTo>
                <a:cubicBezTo>
                  <a:pt x="-6034" y="88106"/>
                  <a:pt x="-63184" y="176212"/>
                  <a:pt x="165416" y="238125"/>
                </a:cubicBezTo>
                <a:cubicBezTo>
                  <a:pt x="394016" y="300038"/>
                  <a:pt x="908366" y="335756"/>
                  <a:pt x="1422716" y="371475"/>
                </a:cubicBezTo>
              </a:path>
            </a:pathLst>
          </a:custGeom>
          <a:ln>
            <a:solidFill>
              <a:schemeClr val="accent2"/>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E15AB470-7228-8A09-73EB-83E6D245D678}"/>
              </a:ext>
            </a:extLst>
          </p:cNvPr>
          <p:cNvPicPr>
            <a:picLocks noChangeAspect="1"/>
          </p:cNvPicPr>
          <p:nvPr/>
        </p:nvPicPr>
        <p:blipFill rotWithShape="1">
          <a:blip r:embed="rId5">
            <a:extLst>
              <a:ext uri="{28A0092B-C50C-407E-A947-70E740481C1C}">
                <a14:useLocalDpi xmlns:a14="http://schemas.microsoft.com/office/drawing/2010/main" val="0"/>
              </a:ext>
            </a:extLst>
          </a:blip>
          <a:srcRect l="89047" t="37889" b="10778"/>
          <a:stretch/>
        </p:blipFill>
        <p:spPr>
          <a:xfrm rot="6507456">
            <a:off x="3244262" y="2727551"/>
            <a:ext cx="305786" cy="1023709"/>
          </a:xfrm>
          <a:prstGeom prst="rect">
            <a:avLst/>
          </a:prstGeom>
        </p:spPr>
      </p:pic>
      <p:sp>
        <p:nvSpPr>
          <p:cNvPr id="53" name="TextBox 52">
            <a:extLst>
              <a:ext uri="{FF2B5EF4-FFF2-40B4-BE49-F238E27FC236}">
                <a16:creationId xmlns:a16="http://schemas.microsoft.com/office/drawing/2014/main" id="{D6E8BE65-2EFD-BFB3-841E-FC6A70A1CC73}"/>
              </a:ext>
            </a:extLst>
          </p:cNvPr>
          <p:cNvSpPr txBox="1"/>
          <p:nvPr/>
        </p:nvSpPr>
        <p:spPr>
          <a:xfrm>
            <a:off x="6728017" y="5566558"/>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(5)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Venus Orbit insertion</a:t>
            </a:r>
          </a:p>
        </p:txBody>
      </p:sp>
      <p:pic>
        <p:nvPicPr>
          <p:cNvPr id="2060" name="Picture 12" descr="EnVision mission concept">
            <a:extLst>
              <a:ext uri="{FF2B5EF4-FFF2-40B4-BE49-F238E27FC236}">
                <a16:creationId xmlns:a16="http://schemas.microsoft.com/office/drawing/2014/main" id="{1682B004-CAAC-2DFD-60F7-69E6F98E3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5413" y="5300337"/>
            <a:ext cx="665553" cy="2662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53246D-8B44-AE2C-BFA5-213BA2DD6A47}"/>
                  </a:ext>
                </a:extLst>
              </p:cNvPr>
              <p:cNvSpPr txBox="1"/>
              <p:nvPr/>
            </p:nvSpPr>
            <p:spPr>
              <a:xfrm>
                <a:off x="8981620" y="1679468"/>
                <a:ext cx="3078727" cy="1692836"/>
              </a:xfrm>
              <a:prstGeom prst="rect">
                <a:avLst/>
              </a:prstGeom>
              <a:noFill/>
            </p:spPr>
            <p:txBody>
              <a:bodyPr wrap="square" rtlCol="0">
                <a:spAutoFit/>
              </a:bodyPr>
              <a:lstStyle/>
              <a:p>
                <a:pPr lvl="0" algn="ctr">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Total </a:t>
                </a: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v: </a:t>
                </a:r>
                <a:r>
                  <a:rPr lang="en-US" sz="2000">
                    <a:solidFill>
                      <a:prstClr val="black"/>
                    </a:solidFill>
                    <a:latin typeface="Times New Roman" panose="02020603050405020304" pitchFamily="18" charset="0"/>
                    <a:cs typeface="Times New Roman" panose="02020603050405020304" pitchFamily="18" charset="0"/>
                  </a:rPr>
                  <a:t>6</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.38</a:t>
                </a:r>
                <a:r>
                  <a:rPr kumimoji="0" lang="en-US" sz="2000" b="0" i="0" u="none" strike="noStrike" kern="1200" cap="none" spc="0" normalizeH="0" noProof="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prstClr val="black"/>
                            </a:solidFill>
                            <a:latin typeface="Cambria Math" panose="02040503050406030204" pitchFamily="18" charset="0"/>
                            <a:cs typeface="Times New Roman" panose="02020603050405020304" pitchFamily="18" charset="0"/>
                          </a:rPr>
                        </m:ctrlPr>
                      </m:fPr>
                      <m:num>
                        <m:r>
                          <m:rPr>
                            <m:sty m:val="p"/>
                          </m:rPr>
                          <a:rPr lang="en-US">
                            <a:solidFill>
                              <a:prstClr val="black"/>
                            </a:solidFill>
                            <a:latin typeface="Cambria Math" panose="02040503050406030204" pitchFamily="18" charset="0"/>
                            <a:cs typeface="Times New Roman" panose="02020603050405020304" pitchFamily="18" charset="0"/>
                          </a:rPr>
                          <m:t>km</m:t>
                        </m:r>
                      </m:num>
                      <m:den>
                        <m:r>
                          <m:rPr>
                            <m:sty m:val="p"/>
                          </m:rPr>
                          <a:rPr lang="en-US">
                            <a:solidFill>
                              <a:prstClr val="black"/>
                            </a:solidFill>
                            <a:latin typeface="Cambria Math" panose="02040503050406030204" pitchFamily="18" charset="0"/>
                            <a:cs typeface="Times New Roman" panose="02020603050405020304" pitchFamily="18" charset="0"/>
                          </a:rPr>
                          <m:t>s</m:t>
                        </m:r>
                      </m:den>
                    </m:f>
                    <m:r>
                      <a:rPr lang="en-US" i="1">
                        <a:solidFill>
                          <a:prstClr val="black"/>
                        </a:solidFill>
                        <a:latin typeface="Cambria Math" panose="02040503050406030204" pitchFamily="18" charset="0"/>
                        <a:cs typeface="Times New Roman" panose="02020603050405020304" pitchFamily="18" charset="0"/>
                      </a:rPr>
                      <m:t> </m:t>
                    </m:r>
                  </m:oMath>
                </a14:m>
                <a:endParaRPr lang="en-US" sz="2000" b="1">
                  <a:solidFill>
                    <a:prstClr val="black"/>
                  </a:solidFill>
                  <a:latin typeface="Times New Roman" panose="02020603050405020304" pitchFamily="18" charset="0"/>
                  <a:cs typeface="Times New Roman" panose="02020603050405020304" pitchFamily="18" charset="0"/>
                </a:endParaRPr>
              </a:p>
              <a:p>
                <a:pPr lvl="0" algn="ctr">
                  <a:defRPr/>
                </a:pPr>
                <a:r>
                  <a:rPr lang="en-US" sz="2000" b="1">
                    <a:solidFill>
                      <a:prstClr val="black"/>
                    </a:solidFill>
                    <a:latin typeface="Times New Roman" panose="02020603050405020304" pitchFamily="18" charset="0"/>
                    <a:cs typeface="Times New Roman" panose="02020603050405020304" pitchFamily="18" charset="0"/>
                  </a:rPr>
                  <a:t>Spacecraft</a:t>
                </a:r>
                <a:r>
                  <a:rPr lang="en-US" sz="200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v: </a:t>
                </a:r>
                <a:r>
                  <a:rPr kumimoji="0" lang="en-US" sz="20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3.28</a:t>
                </a:r>
                <a:r>
                  <a:rPr lang="en-US" sz="200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f>
                      <m:fPr>
                        <m:ctrlPr>
                          <a:rPr kumimoji="0" lang="en-US" b="0" i="1" u="none" strike="noStrike" kern="1200" cap="none" spc="0" normalizeH="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m:rPr>
                            <m:sty m:val="p"/>
                          </m:rPr>
                          <a:rPr kumimoji="0" lang="en-US" b="0" i="0" u="none" strike="noStrike" kern="1200" cap="none" spc="0" normalizeH="0" noProof="0" smtClean="0">
                            <a:ln>
                              <a:noFill/>
                            </a:ln>
                            <a:solidFill>
                              <a:prstClr val="black"/>
                            </a:solidFill>
                            <a:effectLst/>
                            <a:uLnTx/>
                            <a:uFillTx/>
                            <a:latin typeface="Cambria Math" panose="02040503050406030204" pitchFamily="18" charset="0"/>
                            <a:cs typeface="Times New Roman" panose="02020603050405020304" pitchFamily="18" charset="0"/>
                          </a:rPr>
                          <m:t>km</m:t>
                        </m:r>
                      </m:num>
                      <m:den>
                        <m:r>
                          <m:rPr>
                            <m:sty m:val="p"/>
                          </m:rPr>
                          <a:rPr kumimoji="0" lang="en-US" b="0" i="0" u="none" strike="noStrike" kern="1200" cap="none" spc="0" normalizeH="0" noProof="0" smtClean="0">
                            <a:ln>
                              <a:noFill/>
                            </a:ln>
                            <a:solidFill>
                              <a:prstClr val="black"/>
                            </a:solidFill>
                            <a:effectLst/>
                            <a:uLnTx/>
                            <a:uFillTx/>
                            <a:latin typeface="Cambria Math" panose="02040503050406030204" pitchFamily="18" charset="0"/>
                            <a:cs typeface="Times New Roman" panose="02020603050405020304" pitchFamily="18" charset="0"/>
                          </a:rPr>
                          <m:t>s</m:t>
                        </m:r>
                      </m:den>
                    </m:f>
                  </m:oMath>
                </a14:m>
                <a:endPar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Total Time: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200 days</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𝑪</m:t>
                        </m:r>
                      </m:e>
                      <m: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b>
                    </m:sSub>
                  </m:oMath>
                </a14:m>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9.52 </a:t>
                </a:r>
                <a14:m>
                  <m:oMath xmlns:m="http://schemas.openxmlformats.org/officeDocument/2006/math">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km</m:t>
                            </m:r>
                          </m:e>
                          <m:sup>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num>
                      <m:den>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s</m:t>
                            </m:r>
                          </m:e>
                          <m:sup>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den>
                    </m:f>
                  </m:oMath>
                </a14:m>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mc:Choice>
        <mc:Fallback>
          <p:sp>
            <p:nvSpPr>
              <p:cNvPr id="3" name="TextBox 2">
                <a:extLst>
                  <a:ext uri="{FF2B5EF4-FFF2-40B4-BE49-F238E27FC236}">
                    <a16:creationId xmlns:a16="http://schemas.microsoft.com/office/drawing/2014/main" id="{E053246D-8B44-AE2C-BFA5-213BA2DD6A47}"/>
                  </a:ext>
                </a:extLst>
              </p:cNvPr>
              <p:cNvSpPr txBox="1">
                <a:spLocks noRot="1" noChangeAspect="1" noMove="1" noResize="1" noEditPoints="1" noAdjustHandles="1" noChangeArrowheads="1" noChangeShapeType="1" noTextEdit="1"/>
              </p:cNvSpPr>
              <p:nvPr/>
            </p:nvSpPr>
            <p:spPr>
              <a:xfrm>
                <a:off x="8981620" y="1679468"/>
                <a:ext cx="3078727" cy="1692836"/>
              </a:xfrm>
              <a:prstGeom prst="rect">
                <a:avLst/>
              </a:prstGeom>
              <a:blipFill>
                <a:blip r:embed="rId7"/>
                <a:stretch>
                  <a:fillRect b="-180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6E1142E-5F22-DBAA-73AB-32A43D8B6B0B}"/>
              </a:ext>
            </a:extLst>
          </p:cNvPr>
          <p:cNvSpPr/>
          <p:nvPr/>
        </p:nvSpPr>
        <p:spPr>
          <a:xfrm>
            <a:off x="9073962" y="1737361"/>
            <a:ext cx="2986385" cy="1657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12" descr="EnVision mission concept">
            <a:extLst>
              <a:ext uri="{FF2B5EF4-FFF2-40B4-BE49-F238E27FC236}">
                <a16:creationId xmlns:a16="http://schemas.microsoft.com/office/drawing/2014/main" id="{57AF525D-B1E4-158C-98F4-07BAD9C5BF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567" y="4693102"/>
            <a:ext cx="665553" cy="2662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EnVision mission concept">
            <a:extLst>
              <a:ext uri="{FF2B5EF4-FFF2-40B4-BE49-F238E27FC236}">
                <a16:creationId xmlns:a16="http://schemas.microsoft.com/office/drawing/2014/main" id="{D9271DDD-0FA3-E6B4-4E48-B8294D135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151" y="3051798"/>
            <a:ext cx="665553" cy="2662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C62B59-E4FA-2E1F-DB5A-A2BB57CC723F}"/>
              </a:ext>
            </a:extLst>
          </p:cNvPr>
          <p:cNvSpPr txBox="1"/>
          <p:nvPr/>
        </p:nvSpPr>
        <p:spPr>
          <a:xfrm>
            <a:off x="9274921" y="5423927"/>
            <a:ext cx="307963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Spacecraft enters Venusian atmosphere</a:t>
            </a:r>
          </a:p>
        </p:txBody>
      </p:sp>
      <p:sp>
        <p:nvSpPr>
          <p:cNvPr id="11" name="TextBox 10">
            <a:extLst>
              <a:ext uri="{FF2B5EF4-FFF2-40B4-BE49-F238E27FC236}">
                <a16:creationId xmlns:a16="http://schemas.microsoft.com/office/drawing/2014/main" id="{B9785E40-9A01-5221-D811-AA9B675B6CD7}"/>
              </a:ext>
            </a:extLst>
          </p:cNvPr>
          <p:cNvSpPr txBox="1"/>
          <p:nvPr/>
        </p:nvSpPr>
        <p:spPr>
          <a:xfrm>
            <a:off x="1953555" y="4959323"/>
            <a:ext cx="1916777"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a:ea typeface="+mn-ea"/>
                <a:cs typeface="Times New Roman"/>
              </a:rPr>
              <a:t>(3) </a:t>
            </a:r>
            <a:r>
              <a:rPr lang="en-US" sz="2000">
                <a:solidFill>
                  <a:prstClr val="black"/>
                </a:solidFill>
                <a:latin typeface="Times New Roman"/>
                <a:cs typeface="Times New Roman"/>
              </a:rPr>
              <a:t>Spacecraft</a:t>
            </a:r>
            <a:r>
              <a:rPr kumimoji="0" lang="en-US" sz="2000" b="0" i="0" u="none" strike="noStrike" kern="1200" cap="none" spc="0" normalizeH="0" baseline="0" noProof="0">
                <a:ln>
                  <a:noFill/>
                </a:ln>
                <a:solidFill>
                  <a:prstClr val="black"/>
                </a:solidFill>
                <a:effectLst/>
                <a:uLnTx/>
                <a:uFillTx/>
                <a:latin typeface="Times New Roman"/>
                <a:ea typeface="+mn-ea"/>
                <a:cs typeface="Times New Roman"/>
              </a:rPr>
              <a:t> detaches from upper stage</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a:extLst>
              <a:ext uri="{FF2B5EF4-FFF2-40B4-BE49-F238E27FC236}">
                <a16:creationId xmlns:a16="http://schemas.microsoft.com/office/drawing/2014/main" id="{277B5F21-06C5-76CA-F488-A84C8B090900}"/>
              </a:ext>
            </a:extLst>
          </p:cNvPr>
          <p:cNvSpPr txBox="1"/>
          <p:nvPr/>
        </p:nvSpPr>
        <p:spPr>
          <a:xfrm>
            <a:off x="4621739" y="5322007"/>
            <a:ext cx="2129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(4)</a:t>
            </a:r>
            <a:r>
              <a:rPr lang="en-US" sz="2000" b="1">
                <a:solidFill>
                  <a:srgbClr val="0070C0"/>
                </a:solidFill>
                <a:latin typeface="Times New Roman" panose="02020603050405020304" pitchFamily="18" charset="0"/>
                <a:cs typeface="Times New Roman" panose="02020603050405020304" pitchFamily="18" charset="0"/>
              </a:rPr>
              <a:t> </a:t>
            </a:r>
            <a:r>
              <a:rPr lang="en-US" sz="2000">
                <a:solidFill>
                  <a:prstClr val="black"/>
                </a:solidFill>
                <a:latin typeface="Times New Roman" panose="02020603050405020304" pitchFamily="18" charset="0"/>
                <a:cs typeface="Times New Roman" panose="02020603050405020304" pitchFamily="18" charset="0"/>
              </a:rPr>
              <a:t>M</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id-course correction</a:t>
            </a:r>
          </a:p>
        </p:txBody>
      </p:sp>
      <p:sp>
        <p:nvSpPr>
          <p:cNvPr id="13" name="TextBox 12">
            <a:extLst>
              <a:ext uri="{FF2B5EF4-FFF2-40B4-BE49-F238E27FC236}">
                <a16:creationId xmlns:a16="http://schemas.microsoft.com/office/drawing/2014/main" id="{134764B3-9456-4494-A498-72EB81E5271C}"/>
              </a:ext>
            </a:extLst>
          </p:cNvPr>
          <p:cNvSpPr txBox="1"/>
          <p:nvPr/>
        </p:nvSpPr>
        <p:spPr>
          <a:xfrm>
            <a:off x="-114300" y="2124412"/>
            <a:ext cx="19141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(2)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Trans-Venus injection burn</a:t>
            </a:r>
          </a:p>
        </p:txBody>
      </p:sp>
      <p:sp>
        <p:nvSpPr>
          <p:cNvPr id="14" name="TextBox 13">
            <a:extLst>
              <a:ext uri="{FF2B5EF4-FFF2-40B4-BE49-F238E27FC236}">
                <a16:creationId xmlns:a16="http://schemas.microsoft.com/office/drawing/2014/main" id="{EA771784-CB74-3B2F-D80B-65AF68CA5BA8}"/>
              </a:ext>
            </a:extLst>
          </p:cNvPr>
          <p:cNvSpPr txBox="1"/>
          <p:nvPr/>
        </p:nvSpPr>
        <p:spPr>
          <a:xfrm>
            <a:off x="1121860" y="1679468"/>
            <a:ext cx="30787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(1)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Upper stage and orbiter</a:t>
            </a:r>
          </a:p>
        </p:txBody>
      </p:sp>
      <p:pic>
        <p:nvPicPr>
          <p:cNvPr id="15" name="Picture 12" descr="EnVision mission concept">
            <a:extLst>
              <a:ext uri="{FF2B5EF4-FFF2-40B4-BE49-F238E27FC236}">
                <a16:creationId xmlns:a16="http://schemas.microsoft.com/office/drawing/2014/main" id="{A61F715E-9E14-57EF-7EDD-2EBE4442C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054" y="4447630"/>
            <a:ext cx="665553" cy="26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6172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23E4-4A9F-E974-685A-7AC5EE84BA64}"/>
              </a:ext>
            </a:extLst>
          </p:cNvPr>
          <p:cNvSpPr>
            <a:spLocks noGrp="1"/>
          </p:cNvSpPr>
          <p:nvPr>
            <p:ph type="title"/>
          </p:nvPr>
        </p:nvSpPr>
        <p:spPr>
          <a:xfrm>
            <a:off x="1097280" y="286603"/>
            <a:ext cx="10586720" cy="1450757"/>
          </a:xfrm>
        </p:spPr>
        <p:txBody>
          <a:bodyPr/>
          <a:lstStyle/>
          <a:p>
            <a:r>
              <a:rPr lang="en-US"/>
              <a:t>High-Gain Downlink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846E19-6F96-F1BE-4383-20E0F8558660}"/>
                  </a:ext>
                </a:extLst>
              </p:cNvPr>
              <p:cNvSpPr>
                <a:spLocks noGrp="1"/>
              </p:cNvSpPr>
              <p:nvPr>
                <p:ph idx="1"/>
              </p:nvPr>
            </p:nvSpPr>
            <p:spPr/>
            <p:txBody>
              <a:bodyPr>
                <a:normAutofit fontScale="92500" lnSpcReduction="20000"/>
              </a:bodyPr>
              <a:lstStyle/>
              <a:p>
                <a:r>
                  <a:rPr lang="en-US" b="1" u="sng"/>
                  <a:t>Maximum range (</a:t>
                </a:r>
                <a:r>
                  <a:rPr lang="en-US" b="1" u="sng">
                    <a:solidFill>
                      <a:prstClr val="black"/>
                    </a:solidFill>
                  </a:rPr>
                  <a:t>1.53 </a:t>
                </a:r>
                <a14:m>
                  <m:oMath xmlns:m="http://schemas.openxmlformats.org/officeDocument/2006/math">
                    <m:r>
                      <a:rPr lang="en-US" b="1" i="0" u="sng" smtClean="0">
                        <a:solidFill>
                          <a:prstClr val="black"/>
                        </a:solidFill>
                        <a:latin typeface="Cambria Math" panose="02040503050406030204" pitchFamily="18" charset="0"/>
                      </a:rPr>
                      <m:t>𝐱</m:t>
                    </m:r>
                    <m:sSup>
                      <m:sSupPr>
                        <m:ctrlPr>
                          <a:rPr lang="en-US" b="1" i="1" u="sng" smtClean="0">
                            <a:solidFill>
                              <a:prstClr val="black"/>
                            </a:solidFill>
                            <a:latin typeface="Cambria Math" panose="02040503050406030204" pitchFamily="18" charset="0"/>
                          </a:rPr>
                        </m:ctrlPr>
                      </m:sSupPr>
                      <m:e>
                        <m:r>
                          <a:rPr lang="en-US" b="1" i="1" u="sng" smtClean="0">
                            <a:solidFill>
                              <a:prstClr val="black"/>
                            </a:solidFill>
                            <a:latin typeface="Cambria Math" panose="02040503050406030204" pitchFamily="18" charset="0"/>
                          </a:rPr>
                          <m:t>𝟏𝟎</m:t>
                        </m:r>
                      </m:e>
                      <m:sup>
                        <m:r>
                          <a:rPr lang="en-US" b="1" i="1" u="sng" smtClean="0">
                            <a:solidFill>
                              <a:prstClr val="black"/>
                            </a:solidFill>
                            <a:latin typeface="Cambria Math" panose="02040503050406030204" pitchFamily="18" charset="0"/>
                          </a:rPr>
                          <m:t>𝟖</m:t>
                        </m:r>
                      </m:sup>
                    </m:sSup>
                  </m:oMath>
                </a14:m>
                <a:r>
                  <a:rPr kumimoji="0" lang="en-US" sz="2000" b="1" i="0" u="sng" strike="noStrike" kern="1200" cap="none" spc="0" normalizeH="0" baseline="0" noProof="0">
                    <a:ln>
                      <a:noFill/>
                    </a:ln>
                    <a:solidFill>
                      <a:prstClr val="black"/>
                    </a:solidFill>
                    <a:effectLst/>
                    <a:uLnTx/>
                    <a:uFillTx/>
                  </a:rPr>
                  <a:t> km)</a:t>
                </a:r>
                <a:r>
                  <a:rPr lang="en-US" b="1" u="sng"/>
                  <a:t>:</a:t>
                </a:r>
              </a:p>
              <a:p>
                <a:pPr lvl="1"/>
                <a:r>
                  <a:rPr lang="en-US" b="1"/>
                  <a:t>Carrier SNR achieved: </a:t>
                </a:r>
                <a:r>
                  <a:rPr lang="en-US"/>
                  <a:t>37.31 dB</a:t>
                </a:r>
              </a:p>
              <a:p>
                <a:pPr lvl="1"/>
                <a:r>
                  <a:rPr lang="en-US" b="1"/>
                  <a:t>Carrier link margin: </a:t>
                </a:r>
                <a:r>
                  <a:rPr lang="en-US"/>
                  <a:t>27.31 dB</a:t>
                </a:r>
              </a:p>
              <a:p>
                <a:pPr lvl="1"/>
                <a:r>
                  <a:rPr lang="en-US" b="1"/>
                  <a:t>Data symbol rate: </a:t>
                </a:r>
                <a:r>
                  <a:rPr lang="en-US"/>
                  <a:t>-52.53 dB-Hz</a:t>
                </a:r>
              </a:p>
              <a:p>
                <a:pPr lvl="1"/>
                <a:r>
                  <a:rPr lang="en-US" b="1"/>
                  <a:t>SNR achieved: </a:t>
                </a:r>
                <a:r>
                  <a:rPr lang="en-US"/>
                  <a:t>12.66 dB</a:t>
                </a:r>
              </a:p>
              <a:p>
                <a:pPr lvl="1"/>
                <a:r>
                  <a:rPr lang="en-US" b="1"/>
                  <a:t>Data link margin: </a:t>
                </a:r>
                <a:r>
                  <a:rPr lang="en-US"/>
                  <a:t>8.16 dB</a:t>
                </a:r>
                <a:endParaRPr lang="en-US" b="1" u="sng"/>
              </a:p>
              <a:p>
                <a:r>
                  <a:rPr lang="en-US" b="1" u="sng"/>
                  <a:t>Minimum range (</a:t>
                </a:r>
                <a:r>
                  <a:rPr lang="en-US" b="1" u="sng">
                    <a:solidFill>
                      <a:prstClr val="black"/>
                    </a:solidFill>
                  </a:rPr>
                  <a:t>1.46 </a:t>
                </a:r>
                <a14:m>
                  <m:oMath xmlns:m="http://schemas.openxmlformats.org/officeDocument/2006/math">
                    <m:r>
                      <a:rPr lang="en-US" b="1" i="0" u="sng" smtClean="0">
                        <a:solidFill>
                          <a:prstClr val="black"/>
                        </a:solidFill>
                        <a:latin typeface="Cambria Math" panose="02040503050406030204" pitchFamily="18" charset="0"/>
                      </a:rPr>
                      <m:t>𝐱</m:t>
                    </m:r>
                    <m:sSup>
                      <m:sSupPr>
                        <m:ctrlPr>
                          <a:rPr lang="en-US" b="1" i="1" u="sng" smtClean="0">
                            <a:solidFill>
                              <a:prstClr val="black"/>
                            </a:solidFill>
                            <a:latin typeface="Cambria Math" panose="02040503050406030204" pitchFamily="18" charset="0"/>
                          </a:rPr>
                        </m:ctrlPr>
                      </m:sSupPr>
                      <m:e>
                        <m:r>
                          <a:rPr lang="en-US" b="1" i="1" u="sng" smtClean="0">
                            <a:solidFill>
                              <a:prstClr val="black"/>
                            </a:solidFill>
                            <a:latin typeface="Cambria Math" panose="02040503050406030204" pitchFamily="18" charset="0"/>
                          </a:rPr>
                          <m:t>𝟏𝟎</m:t>
                        </m:r>
                      </m:e>
                      <m:sup>
                        <m:r>
                          <a:rPr lang="en-US" b="1" i="1" u="sng" smtClean="0">
                            <a:solidFill>
                              <a:prstClr val="black"/>
                            </a:solidFill>
                            <a:latin typeface="Cambria Math" panose="02040503050406030204" pitchFamily="18" charset="0"/>
                          </a:rPr>
                          <m:t>𝟖</m:t>
                        </m:r>
                      </m:sup>
                    </m:sSup>
                  </m:oMath>
                </a14:m>
                <a:r>
                  <a:rPr kumimoji="0" lang="en-US" sz="2000" b="1" i="0" u="sng" strike="noStrike" kern="1200" cap="none" spc="0" normalizeH="0" baseline="0" noProof="0">
                    <a:ln>
                      <a:noFill/>
                    </a:ln>
                    <a:solidFill>
                      <a:prstClr val="black"/>
                    </a:solidFill>
                    <a:effectLst/>
                    <a:uLnTx/>
                    <a:uFillTx/>
                  </a:rPr>
                  <a:t> km)</a:t>
                </a:r>
                <a:r>
                  <a:rPr lang="en-US" b="1" u="sng"/>
                  <a:t>: </a:t>
                </a:r>
              </a:p>
              <a:p>
                <a:pPr lvl="1"/>
                <a:r>
                  <a:rPr lang="en-US" b="1"/>
                  <a:t>Carrier SNR achieved: </a:t>
                </a:r>
                <a:r>
                  <a:rPr lang="en-US"/>
                  <a:t>37.73 dB</a:t>
                </a:r>
              </a:p>
              <a:p>
                <a:pPr lvl="1"/>
                <a:r>
                  <a:rPr lang="en-US" b="1"/>
                  <a:t>Carrier link margin: </a:t>
                </a:r>
                <a:r>
                  <a:rPr lang="en-US"/>
                  <a:t>27.73 dB</a:t>
                </a:r>
              </a:p>
              <a:p>
                <a:pPr lvl="1"/>
                <a:r>
                  <a:rPr lang="en-US" b="1"/>
                  <a:t>Data symbol rate: </a:t>
                </a:r>
                <a:r>
                  <a:rPr lang="en-US"/>
                  <a:t>-52.53 dB-Hz</a:t>
                </a:r>
              </a:p>
              <a:p>
                <a:pPr lvl="1"/>
                <a:r>
                  <a:rPr lang="en-US" b="1"/>
                  <a:t>SNR achieved: </a:t>
                </a:r>
                <a:r>
                  <a:rPr lang="en-US"/>
                  <a:t>13.07 dB</a:t>
                </a:r>
              </a:p>
              <a:p>
                <a:pPr lvl="1"/>
                <a:r>
                  <a:rPr lang="en-US" b="1"/>
                  <a:t>Data link margin: </a:t>
                </a:r>
                <a:r>
                  <a:rPr lang="en-US"/>
                  <a:t>8.57 dB</a:t>
                </a:r>
              </a:p>
              <a:p>
                <a:pPr lvl="1"/>
                <a:r>
                  <a:rPr lang="en-US"/>
                  <a:t>To achieve a data link margin greater than 10dB, a </a:t>
                </a:r>
                <a:r>
                  <a:rPr lang="en-US" b="1"/>
                  <a:t>symbol rate of 125 </a:t>
                </a:r>
                <a:r>
                  <a:rPr lang="en-US" b="1" err="1"/>
                  <a:t>sps</a:t>
                </a:r>
                <a:r>
                  <a:rPr lang="en-US" b="1"/>
                  <a:t> </a:t>
                </a:r>
                <a:r>
                  <a:rPr lang="en-US"/>
                  <a:t>would be required</a:t>
                </a:r>
                <a:endParaRPr lang="en-US" b="1" u="sng"/>
              </a:p>
              <a:p>
                <a:pPr lvl="1"/>
                <a:endParaRPr lang="en-US"/>
              </a:p>
              <a:p>
                <a:pPr lvl="1"/>
                <a:endParaRPr lang="en-US"/>
              </a:p>
              <a:p>
                <a:pPr lvl="1"/>
                <a:endParaRPr lang="en-US"/>
              </a:p>
              <a:p>
                <a:endParaRPr lang="en-US"/>
              </a:p>
            </p:txBody>
          </p:sp>
        </mc:Choice>
        <mc:Fallback>
          <p:sp>
            <p:nvSpPr>
              <p:cNvPr id="3" name="Content Placeholder 2">
                <a:extLst>
                  <a:ext uri="{FF2B5EF4-FFF2-40B4-BE49-F238E27FC236}">
                    <a16:creationId xmlns:a16="http://schemas.microsoft.com/office/drawing/2014/main" id="{76846E19-6F96-F1BE-4383-20E0F8558660}"/>
                  </a:ext>
                </a:extLst>
              </p:cNvPr>
              <p:cNvSpPr>
                <a:spLocks noGrp="1" noRot="1" noChangeAspect="1" noMove="1" noResize="1" noEditPoints="1" noAdjustHandles="1" noChangeArrowheads="1" noChangeShapeType="1" noTextEdit="1"/>
              </p:cNvSpPr>
              <p:nvPr>
                <p:ph idx="1"/>
              </p:nvPr>
            </p:nvSpPr>
            <p:spPr>
              <a:blipFill>
                <a:blip r:embed="rId2"/>
                <a:stretch>
                  <a:fillRect l="-545" t="-25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D823CD-77E0-8AC9-E0A4-6653866CE2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98002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BB7A-05D2-D8F3-1A62-5D4271B4CEE4}"/>
              </a:ext>
            </a:extLst>
          </p:cNvPr>
          <p:cNvSpPr>
            <a:spLocks noGrp="1"/>
          </p:cNvSpPr>
          <p:nvPr>
            <p:ph type="title"/>
          </p:nvPr>
        </p:nvSpPr>
        <p:spPr>
          <a:xfrm>
            <a:off x="1097280" y="286603"/>
            <a:ext cx="10972800" cy="1450757"/>
          </a:xfrm>
        </p:spPr>
        <p:txBody>
          <a:bodyPr/>
          <a:lstStyle/>
          <a:p>
            <a:r>
              <a:rPr lang="en-US"/>
              <a:t>High-Gain Emergency Uplink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B576C6-820D-75B1-9954-2B0C91AB587F}"/>
                  </a:ext>
                </a:extLst>
              </p:cNvPr>
              <p:cNvSpPr>
                <a:spLocks noGrp="1"/>
              </p:cNvSpPr>
              <p:nvPr>
                <p:ph idx="1"/>
              </p:nvPr>
            </p:nvSpPr>
            <p:spPr/>
            <p:txBody>
              <a:bodyPr/>
              <a:lstStyle/>
              <a:p>
                <a:pPr lvl="1"/>
                <a:r>
                  <a:rPr lang="en-US"/>
                  <a:t>DSN 34-meter HES station (T9.15)</a:t>
                </a:r>
              </a:p>
              <a:p>
                <a:pPr lvl="1"/>
                <a:r>
                  <a:rPr lang="en-US" b="1"/>
                  <a:t>Pointing loss: </a:t>
                </a:r>
                <a:r>
                  <a:rPr lang="en-US"/>
                  <a:t>0.1 dB</a:t>
                </a:r>
              </a:p>
              <a:p>
                <a:pPr lvl="1"/>
                <a:r>
                  <a:rPr lang="en-US" b="1"/>
                  <a:t>Transmitter power: </a:t>
                </a:r>
                <a:r>
                  <a:rPr lang="en-US"/>
                  <a:t>30W</a:t>
                </a:r>
              </a:p>
              <a:p>
                <a:pPr lvl="1"/>
                <a:r>
                  <a:rPr lang="en-US" b="1"/>
                  <a:t>Frequency:</a:t>
                </a:r>
                <a:r>
                  <a:rPr lang="en-US"/>
                  <a:t> 8.42 GHz</a:t>
                </a:r>
              </a:p>
              <a:p>
                <a:pPr lvl="1"/>
                <a:r>
                  <a:rPr lang="en-US" b="1"/>
                  <a:t>Cable loss (transmitter to antenna): </a:t>
                </a:r>
                <a:r>
                  <a:rPr lang="en-US"/>
                  <a:t>0 dB</a:t>
                </a:r>
              </a:p>
              <a:p>
                <a:pPr lvl="1"/>
                <a:r>
                  <a:rPr lang="en-US" b="1"/>
                  <a:t>Modulation index: </a:t>
                </a:r>
                <a:r>
                  <a:rPr lang="en-US"/>
                  <a:t>57.30°</a:t>
                </a:r>
              </a:p>
              <a:p>
                <a:pPr lvl="1"/>
                <a:r>
                  <a:rPr lang="en-US"/>
                  <a:t>2.5 meter parabolic dish </a:t>
                </a:r>
              </a:p>
              <a:p>
                <a:pPr lvl="1"/>
                <a:r>
                  <a:rPr lang="en-US" b="1"/>
                  <a:t>Polarization loss: </a:t>
                </a:r>
                <a:r>
                  <a:rPr lang="en-US"/>
                  <a:t>0.20 dB</a:t>
                </a:r>
              </a:p>
              <a:p>
                <a:pPr lvl="1"/>
                <a:r>
                  <a:rPr lang="en-US" b="1"/>
                  <a:t>Receiver cable loss: </a:t>
                </a:r>
                <a:r>
                  <a:rPr lang="en-US"/>
                  <a:t>0.0 dB</a:t>
                </a:r>
              </a:p>
              <a:p>
                <a:pPr lvl="1"/>
                <a:r>
                  <a:rPr lang="en-US" b="1"/>
                  <a:t>BER</a:t>
                </a:r>
                <a:r>
                  <a:rPr lang="en-US"/>
                  <a:t>: 1 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endParaRPr lang="en-US"/>
              </a:p>
              <a:p>
                <a:pPr lvl="1"/>
                <a:r>
                  <a:rPr lang="en-US" b="1"/>
                  <a:t>Symbol rate: </a:t>
                </a:r>
                <a:r>
                  <a:rPr lang="en-US"/>
                  <a:t>100 </a:t>
                </a:r>
                <a:r>
                  <a:rPr lang="en-US" err="1"/>
                  <a:t>sps</a:t>
                </a:r>
                <a:endParaRPr lang="en-US" b="1"/>
              </a:p>
              <a:p>
                <a:endParaRPr lang="en-US"/>
              </a:p>
            </p:txBody>
          </p:sp>
        </mc:Choice>
        <mc:Fallback>
          <p:sp>
            <p:nvSpPr>
              <p:cNvPr id="3" name="Content Placeholder 2">
                <a:extLst>
                  <a:ext uri="{FF2B5EF4-FFF2-40B4-BE49-F238E27FC236}">
                    <a16:creationId xmlns:a16="http://schemas.microsoft.com/office/drawing/2014/main" id="{18B576C6-820D-75B1-9954-2B0C91AB587F}"/>
                  </a:ext>
                </a:extLst>
              </p:cNvPr>
              <p:cNvSpPr>
                <a:spLocks noGrp="1" noRot="1" noChangeAspect="1" noMove="1" noResize="1" noEditPoints="1" noAdjustHandles="1" noChangeArrowheads="1" noChangeShapeType="1" noTextEdit="1"/>
              </p:cNvSpPr>
              <p:nvPr>
                <p:ph idx="1"/>
              </p:nvPr>
            </p:nvSpPr>
            <p:spPr>
              <a:blipFill>
                <a:blip r:embed="rId2"/>
                <a:stretch>
                  <a:fillRect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16BB3F5-BA5B-2645-BCD7-E8D78C8D9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44571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E107-8200-8074-5C04-E0A9B267DAE7}"/>
              </a:ext>
            </a:extLst>
          </p:cNvPr>
          <p:cNvSpPr>
            <a:spLocks noGrp="1"/>
          </p:cNvSpPr>
          <p:nvPr>
            <p:ph type="title"/>
          </p:nvPr>
        </p:nvSpPr>
        <p:spPr/>
        <p:txBody>
          <a:bodyPr/>
          <a:lstStyle/>
          <a:p>
            <a:r>
              <a:rPr lang="en-US"/>
              <a:t>High-Gain Uplink Analysis</a:t>
            </a:r>
          </a:p>
        </p:txBody>
      </p:sp>
      <p:sp>
        <p:nvSpPr>
          <p:cNvPr id="3" name="Content Placeholder 2">
            <a:extLst>
              <a:ext uri="{FF2B5EF4-FFF2-40B4-BE49-F238E27FC236}">
                <a16:creationId xmlns:a16="http://schemas.microsoft.com/office/drawing/2014/main" id="{F222BA9A-15FD-659E-3350-7BC5A47E979F}"/>
              </a:ext>
            </a:extLst>
          </p:cNvPr>
          <p:cNvSpPr>
            <a:spLocks noGrp="1"/>
          </p:cNvSpPr>
          <p:nvPr>
            <p:ph idx="1"/>
          </p:nvPr>
        </p:nvSpPr>
        <p:spPr/>
        <p:txBody>
          <a:bodyPr/>
          <a:lstStyle/>
          <a:p>
            <a:pPr lvl="1"/>
            <a:r>
              <a:rPr lang="en-US" b="1"/>
              <a:t>Carrier SNR achieved: </a:t>
            </a:r>
            <a:r>
              <a:rPr lang="en-US"/>
              <a:t>37.93 dB</a:t>
            </a:r>
          </a:p>
          <a:p>
            <a:pPr lvl="1"/>
            <a:r>
              <a:rPr lang="en-US" b="1"/>
              <a:t>Carrier link margin: </a:t>
            </a:r>
            <a:r>
              <a:rPr lang="en-US"/>
              <a:t>27.93 dB</a:t>
            </a:r>
          </a:p>
          <a:p>
            <a:pPr lvl="1"/>
            <a:r>
              <a:rPr lang="en-US" b="1"/>
              <a:t>Data symbol rate: </a:t>
            </a:r>
            <a:r>
              <a:rPr lang="en-US"/>
              <a:t>-50.00 dB-Hz</a:t>
            </a:r>
          </a:p>
          <a:p>
            <a:pPr lvl="1"/>
            <a:r>
              <a:rPr lang="en-US" b="1"/>
              <a:t>SNR achieved: </a:t>
            </a:r>
            <a:r>
              <a:rPr lang="en-US"/>
              <a:t>14.96 dB</a:t>
            </a:r>
          </a:p>
          <a:p>
            <a:pPr lvl="1"/>
            <a:r>
              <a:rPr lang="en-US" b="1"/>
              <a:t>Data link margin: </a:t>
            </a:r>
            <a:r>
              <a:rPr lang="en-US"/>
              <a:t>10.46 dB</a:t>
            </a:r>
          </a:p>
        </p:txBody>
      </p:sp>
      <p:sp>
        <p:nvSpPr>
          <p:cNvPr id="4" name="Slide Number Placeholder 3">
            <a:extLst>
              <a:ext uri="{FF2B5EF4-FFF2-40B4-BE49-F238E27FC236}">
                <a16:creationId xmlns:a16="http://schemas.microsoft.com/office/drawing/2014/main" id="{4CA2456D-35D7-4F41-34C1-34EA1246AE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42685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F73227-0C91-01C9-9BF8-53BA15A525EE}"/>
              </a:ext>
            </a:extLst>
          </p:cNvPr>
          <p:cNvSpPr/>
          <p:nvPr/>
        </p:nvSpPr>
        <p:spPr>
          <a:xfrm>
            <a:off x="4248150" y="2276475"/>
            <a:ext cx="3048000" cy="40862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BFF62B-732B-035D-AC95-335D01E38A67}"/>
              </a:ext>
            </a:extLst>
          </p:cNvPr>
          <p:cNvSpPr>
            <a:spLocks noGrp="1"/>
          </p:cNvSpPr>
          <p:nvPr>
            <p:ph type="title"/>
          </p:nvPr>
        </p:nvSpPr>
        <p:spPr/>
        <p:txBody>
          <a:bodyPr/>
          <a:lstStyle/>
          <a:p>
            <a:r>
              <a:rPr lang="en-US"/>
              <a:t>C&amp;DS and Telecommunications Block Diagram (Aeroshell and Spacecraft)</a:t>
            </a:r>
          </a:p>
        </p:txBody>
      </p:sp>
      <p:sp>
        <p:nvSpPr>
          <p:cNvPr id="4" name="Slide Number Placeholder 3">
            <a:extLst>
              <a:ext uri="{FF2B5EF4-FFF2-40B4-BE49-F238E27FC236}">
                <a16:creationId xmlns:a16="http://schemas.microsoft.com/office/drawing/2014/main" id="{46ADA764-8FFC-03B4-C1F1-AA8A45F412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5BB0C542-9F99-77DE-23E0-4AB3435E86A2}"/>
              </a:ext>
            </a:extLst>
          </p:cNvPr>
          <p:cNvSpPr/>
          <p:nvPr/>
        </p:nvSpPr>
        <p:spPr>
          <a:xfrm>
            <a:off x="5102598" y="5135755"/>
            <a:ext cx="1327091" cy="1003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Memory </a:t>
            </a:r>
          </a:p>
        </p:txBody>
      </p:sp>
      <p:sp>
        <p:nvSpPr>
          <p:cNvPr id="7" name="Rectangle 6">
            <a:extLst>
              <a:ext uri="{FF2B5EF4-FFF2-40B4-BE49-F238E27FC236}">
                <a16:creationId xmlns:a16="http://schemas.microsoft.com/office/drawing/2014/main" id="{F2BDD577-A782-5F19-58DA-72B297442764}"/>
              </a:ext>
            </a:extLst>
          </p:cNvPr>
          <p:cNvSpPr/>
          <p:nvPr/>
        </p:nvSpPr>
        <p:spPr>
          <a:xfrm>
            <a:off x="5215426" y="2713444"/>
            <a:ext cx="1101438" cy="1003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Power *PCI Bridge </a:t>
            </a:r>
          </a:p>
        </p:txBody>
      </p:sp>
      <p:sp>
        <p:nvSpPr>
          <p:cNvPr id="8" name="Rectangle 7">
            <a:extLst>
              <a:ext uri="{FF2B5EF4-FFF2-40B4-BE49-F238E27FC236}">
                <a16:creationId xmlns:a16="http://schemas.microsoft.com/office/drawing/2014/main" id="{8D74160A-0E79-EF22-E985-799C3B4C94FE}"/>
              </a:ext>
            </a:extLst>
          </p:cNvPr>
          <p:cNvSpPr/>
          <p:nvPr/>
        </p:nvSpPr>
        <p:spPr>
          <a:xfrm>
            <a:off x="5017017" y="3860694"/>
            <a:ext cx="1498255" cy="1131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RAD750 CPU</a:t>
            </a:r>
          </a:p>
        </p:txBody>
      </p:sp>
      <p:sp>
        <p:nvSpPr>
          <p:cNvPr id="11" name="Rectangle 10">
            <a:extLst>
              <a:ext uri="{FF2B5EF4-FFF2-40B4-BE49-F238E27FC236}">
                <a16:creationId xmlns:a16="http://schemas.microsoft.com/office/drawing/2014/main" id="{AD7D0BD1-85F0-F5DB-2E26-AB5DB993AC8F}"/>
              </a:ext>
            </a:extLst>
          </p:cNvPr>
          <p:cNvSpPr/>
          <p:nvPr/>
        </p:nvSpPr>
        <p:spPr>
          <a:xfrm>
            <a:off x="1638385"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Storage</a:t>
            </a:r>
          </a:p>
        </p:txBody>
      </p:sp>
      <p:sp>
        <p:nvSpPr>
          <p:cNvPr id="14" name="Rectangle 13">
            <a:extLst>
              <a:ext uri="{FF2B5EF4-FFF2-40B4-BE49-F238E27FC236}">
                <a16:creationId xmlns:a16="http://schemas.microsoft.com/office/drawing/2014/main" id="{271975E7-8F49-22BC-FABD-EB20A41CC00D}"/>
              </a:ext>
            </a:extLst>
          </p:cNvPr>
          <p:cNvSpPr/>
          <p:nvPr/>
        </p:nvSpPr>
        <p:spPr>
          <a:xfrm>
            <a:off x="4243876" y="2140991"/>
            <a:ext cx="1604474" cy="238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 x Computer</a:t>
            </a:r>
          </a:p>
        </p:txBody>
      </p:sp>
      <p:sp>
        <p:nvSpPr>
          <p:cNvPr id="20" name="Rectangle 19">
            <a:extLst>
              <a:ext uri="{FF2B5EF4-FFF2-40B4-BE49-F238E27FC236}">
                <a16:creationId xmlns:a16="http://schemas.microsoft.com/office/drawing/2014/main" id="{7604B217-094C-F859-B062-C939AFB47815}"/>
              </a:ext>
            </a:extLst>
          </p:cNvPr>
          <p:cNvSpPr/>
          <p:nvPr/>
        </p:nvSpPr>
        <p:spPr>
          <a:xfrm>
            <a:off x="1645976"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Power System</a:t>
            </a:r>
          </a:p>
        </p:txBody>
      </p:sp>
      <p:sp>
        <p:nvSpPr>
          <p:cNvPr id="21" name="Rectangle 20">
            <a:extLst>
              <a:ext uri="{FF2B5EF4-FFF2-40B4-BE49-F238E27FC236}">
                <a16:creationId xmlns:a16="http://schemas.microsoft.com/office/drawing/2014/main" id="{19BC6812-DE0E-3F93-6440-114790713ADA}"/>
              </a:ext>
            </a:extLst>
          </p:cNvPr>
          <p:cNvSpPr/>
          <p:nvPr/>
        </p:nvSpPr>
        <p:spPr>
          <a:xfrm>
            <a:off x="1638385"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Thermal System</a:t>
            </a:r>
          </a:p>
        </p:txBody>
      </p:sp>
      <p:sp>
        <p:nvSpPr>
          <p:cNvPr id="22" name="Rectangle 21">
            <a:extLst>
              <a:ext uri="{FF2B5EF4-FFF2-40B4-BE49-F238E27FC236}">
                <a16:creationId xmlns:a16="http://schemas.microsoft.com/office/drawing/2014/main" id="{0C6FE395-1371-7562-F36B-257039CA3E95}"/>
              </a:ext>
            </a:extLst>
          </p:cNvPr>
          <p:cNvSpPr/>
          <p:nvPr/>
        </p:nvSpPr>
        <p:spPr>
          <a:xfrm>
            <a:off x="7960737"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Payload</a:t>
            </a:r>
          </a:p>
        </p:txBody>
      </p:sp>
      <p:sp>
        <p:nvSpPr>
          <p:cNvPr id="23" name="Rectangle 22">
            <a:extLst>
              <a:ext uri="{FF2B5EF4-FFF2-40B4-BE49-F238E27FC236}">
                <a16:creationId xmlns:a16="http://schemas.microsoft.com/office/drawing/2014/main" id="{8F0AC380-705E-F2E6-FD2D-624F713F05CE}"/>
              </a:ext>
            </a:extLst>
          </p:cNvPr>
          <p:cNvSpPr/>
          <p:nvPr/>
        </p:nvSpPr>
        <p:spPr>
          <a:xfrm>
            <a:off x="7968328"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ADCS</a:t>
            </a:r>
          </a:p>
        </p:txBody>
      </p:sp>
      <p:sp>
        <p:nvSpPr>
          <p:cNvPr id="24" name="Rectangle 23">
            <a:extLst>
              <a:ext uri="{FF2B5EF4-FFF2-40B4-BE49-F238E27FC236}">
                <a16:creationId xmlns:a16="http://schemas.microsoft.com/office/drawing/2014/main" id="{892663F6-03BC-5437-EF6C-84EAF7F0EB8A}"/>
              </a:ext>
            </a:extLst>
          </p:cNvPr>
          <p:cNvSpPr/>
          <p:nvPr/>
        </p:nvSpPr>
        <p:spPr>
          <a:xfrm>
            <a:off x="7960737"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Communication Subsystem</a:t>
            </a:r>
          </a:p>
        </p:txBody>
      </p:sp>
      <p:cxnSp>
        <p:nvCxnSpPr>
          <p:cNvPr id="26" name="Straight Connector 25">
            <a:extLst>
              <a:ext uri="{FF2B5EF4-FFF2-40B4-BE49-F238E27FC236}">
                <a16:creationId xmlns:a16="http://schemas.microsoft.com/office/drawing/2014/main" id="{B6D51AF7-16AF-F4F1-F669-683B2548A6A3}"/>
              </a:ext>
            </a:extLst>
          </p:cNvPr>
          <p:cNvCxnSpPr>
            <a:cxnSpLocks/>
            <a:stCxn id="20" idx="3"/>
          </p:cNvCxnSpPr>
          <p:nvPr/>
        </p:nvCxnSpPr>
        <p:spPr>
          <a:xfrm>
            <a:off x="3575972" y="2627719"/>
            <a:ext cx="300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FA0AD3-B8E3-3840-99E7-9D53214827EF}"/>
              </a:ext>
            </a:extLst>
          </p:cNvPr>
          <p:cNvCxnSpPr>
            <a:cxnSpLocks/>
          </p:cNvCxnSpPr>
          <p:nvPr/>
        </p:nvCxnSpPr>
        <p:spPr>
          <a:xfrm>
            <a:off x="3876675"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352987-96DF-C591-1DED-1613F8F4D420}"/>
              </a:ext>
            </a:extLst>
          </p:cNvPr>
          <p:cNvCxnSpPr>
            <a:cxnSpLocks/>
            <a:stCxn id="11" idx="3"/>
            <a:endCxn id="3" idx="1"/>
          </p:cNvCxnSpPr>
          <p:nvPr/>
        </p:nvCxnSpPr>
        <p:spPr>
          <a:xfrm flipV="1">
            <a:off x="3568381" y="431958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67E581-2834-C959-6AC4-BB174C9C5016}"/>
              </a:ext>
            </a:extLst>
          </p:cNvPr>
          <p:cNvCxnSpPr>
            <a:cxnSpLocks/>
            <a:stCxn id="21" idx="3"/>
          </p:cNvCxnSpPr>
          <p:nvPr/>
        </p:nvCxnSpPr>
        <p:spPr>
          <a:xfrm flipV="1">
            <a:off x="3568381" y="5992952"/>
            <a:ext cx="327957" cy="4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46316B-15B0-AD5F-88F3-25B2F0739BFF}"/>
              </a:ext>
            </a:extLst>
          </p:cNvPr>
          <p:cNvCxnSpPr>
            <a:cxnSpLocks/>
          </p:cNvCxnSpPr>
          <p:nvPr/>
        </p:nvCxnSpPr>
        <p:spPr>
          <a:xfrm>
            <a:off x="3896160" y="4301535"/>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A92305-2C6E-B376-8F07-87E6BEAF2ADA}"/>
              </a:ext>
            </a:extLst>
          </p:cNvPr>
          <p:cNvCxnSpPr>
            <a:cxnSpLocks/>
          </p:cNvCxnSpPr>
          <p:nvPr/>
        </p:nvCxnSpPr>
        <p:spPr>
          <a:xfrm>
            <a:off x="7587639"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FE94B-CB71-221D-E553-ED25903DFC64}"/>
              </a:ext>
            </a:extLst>
          </p:cNvPr>
          <p:cNvCxnSpPr>
            <a:cxnSpLocks/>
          </p:cNvCxnSpPr>
          <p:nvPr/>
        </p:nvCxnSpPr>
        <p:spPr>
          <a:xfrm flipV="1">
            <a:off x="7279345" y="430053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AF3344-D92E-D068-63ED-4BAF005BC4FA}"/>
              </a:ext>
            </a:extLst>
          </p:cNvPr>
          <p:cNvCxnSpPr>
            <a:cxnSpLocks/>
          </p:cNvCxnSpPr>
          <p:nvPr/>
        </p:nvCxnSpPr>
        <p:spPr>
          <a:xfrm>
            <a:off x="7596964" y="4262165"/>
            <a:ext cx="19463" cy="1725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F9AE8F-06C0-7738-778E-1EDCAFA31203}"/>
              </a:ext>
            </a:extLst>
          </p:cNvPr>
          <p:cNvCxnSpPr>
            <a:cxnSpLocks/>
          </p:cNvCxnSpPr>
          <p:nvPr/>
        </p:nvCxnSpPr>
        <p:spPr>
          <a:xfrm>
            <a:off x="11212483" y="-114032"/>
            <a:ext cx="37136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F65EF7-618B-7362-35DE-95B739A939F9}"/>
              </a:ext>
            </a:extLst>
          </p:cNvPr>
          <p:cNvCxnSpPr>
            <a:cxnSpLocks/>
            <a:endCxn id="24" idx="1"/>
          </p:cNvCxnSpPr>
          <p:nvPr/>
        </p:nvCxnSpPr>
        <p:spPr>
          <a:xfrm>
            <a:off x="7616427" y="5988006"/>
            <a:ext cx="344310" cy="9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lowchart: Merge 55">
            <a:extLst>
              <a:ext uri="{FF2B5EF4-FFF2-40B4-BE49-F238E27FC236}">
                <a16:creationId xmlns:a16="http://schemas.microsoft.com/office/drawing/2014/main" id="{98BD4390-C444-E80D-D05D-8806865C0F2E}"/>
              </a:ext>
            </a:extLst>
          </p:cNvPr>
          <p:cNvSpPr/>
          <p:nvPr/>
        </p:nvSpPr>
        <p:spPr>
          <a:xfrm rot="5400000" flipH="1">
            <a:off x="3583248" y="255618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lowchart: Merge 56">
            <a:extLst>
              <a:ext uri="{FF2B5EF4-FFF2-40B4-BE49-F238E27FC236}">
                <a16:creationId xmlns:a16="http://schemas.microsoft.com/office/drawing/2014/main" id="{F612698A-CDBA-DCC7-3FB3-CC822B8123AF}"/>
              </a:ext>
            </a:extLst>
          </p:cNvPr>
          <p:cNvSpPr/>
          <p:nvPr/>
        </p:nvSpPr>
        <p:spPr>
          <a:xfrm rot="5400000" flipH="1">
            <a:off x="3583248" y="426280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lowchart: Merge 57">
            <a:extLst>
              <a:ext uri="{FF2B5EF4-FFF2-40B4-BE49-F238E27FC236}">
                <a16:creationId xmlns:a16="http://schemas.microsoft.com/office/drawing/2014/main" id="{2E007E54-FF57-1264-9DF5-8B789D1DA37A}"/>
              </a:ext>
            </a:extLst>
          </p:cNvPr>
          <p:cNvSpPr/>
          <p:nvPr/>
        </p:nvSpPr>
        <p:spPr>
          <a:xfrm rot="16200000" flipH="1">
            <a:off x="4087660" y="425757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lowchart: Merge 58">
            <a:extLst>
              <a:ext uri="{FF2B5EF4-FFF2-40B4-BE49-F238E27FC236}">
                <a16:creationId xmlns:a16="http://schemas.microsoft.com/office/drawing/2014/main" id="{2D684743-79D8-2FFD-58BF-A092992E5290}"/>
              </a:ext>
            </a:extLst>
          </p:cNvPr>
          <p:cNvSpPr/>
          <p:nvPr/>
        </p:nvSpPr>
        <p:spPr>
          <a:xfrm rot="5400000" flipH="1">
            <a:off x="3592604" y="5932919"/>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lowchart: Merge 61">
            <a:extLst>
              <a:ext uri="{FF2B5EF4-FFF2-40B4-BE49-F238E27FC236}">
                <a16:creationId xmlns:a16="http://schemas.microsoft.com/office/drawing/2014/main" id="{5D20EAC4-59AE-2145-B49B-092E6E22B83C}"/>
              </a:ext>
            </a:extLst>
          </p:cNvPr>
          <p:cNvSpPr/>
          <p:nvPr/>
        </p:nvSpPr>
        <p:spPr>
          <a:xfrm rot="16200000" flipH="1">
            <a:off x="7822806" y="4238585"/>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lowchart: Merge 62">
            <a:extLst>
              <a:ext uri="{FF2B5EF4-FFF2-40B4-BE49-F238E27FC236}">
                <a16:creationId xmlns:a16="http://schemas.microsoft.com/office/drawing/2014/main" id="{F6050466-FCD8-9868-E8E8-0DC28254BD0A}"/>
              </a:ext>
            </a:extLst>
          </p:cNvPr>
          <p:cNvSpPr/>
          <p:nvPr/>
        </p:nvSpPr>
        <p:spPr>
          <a:xfrm rot="16200000" flipH="1">
            <a:off x="7810935" y="5932931"/>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6BA0AD6-6FFF-1B88-A925-950A4A3898E9}"/>
              </a:ext>
            </a:extLst>
          </p:cNvPr>
          <p:cNvSpPr txBox="1"/>
          <p:nvPr/>
        </p:nvSpPr>
        <p:spPr>
          <a:xfrm>
            <a:off x="0" y="5439370"/>
            <a:ext cx="19974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Peripheral Component Interconnect</a:t>
            </a:r>
          </a:p>
        </p:txBody>
      </p:sp>
      <p:cxnSp>
        <p:nvCxnSpPr>
          <p:cNvPr id="9" name="Straight Connector 8">
            <a:extLst>
              <a:ext uri="{FF2B5EF4-FFF2-40B4-BE49-F238E27FC236}">
                <a16:creationId xmlns:a16="http://schemas.microsoft.com/office/drawing/2014/main" id="{8467E8FB-FBB9-88F1-7BCF-47F3FC853C71}"/>
              </a:ext>
            </a:extLst>
          </p:cNvPr>
          <p:cNvCxnSpPr>
            <a:cxnSpLocks/>
          </p:cNvCxnSpPr>
          <p:nvPr/>
        </p:nvCxnSpPr>
        <p:spPr>
          <a:xfrm>
            <a:off x="7588646" y="2630829"/>
            <a:ext cx="344310" cy="9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Flowchart: Merge 60">
            <a:extLst>
              <a:ext uri="{FF2B5EF4-FFF2-40B4-BE49-F238E27FC236}">
                <a16:creationId xmlns:a16="http://schemas.microsoft.com/office/drawing/2014/main" id="{D6F19BE7-674F-C5B7-B7F9-5F79DF61ACB5}"/>
              </a:ext>
            </a:extLst>
          </p:cNvPr>
          <p:cNvSpPr/>
          <p:nvPr/>
        </p:nvSpPr>
        <p:spPr>
          <a:xfrm rot="16200000" flipH="1">
            <a:off x="7832844" y="2561018"/>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193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5417-E9AF-7A53-5C95-209A036B391D}"/>
              </a:ext>
            </a:extLst>
          </p:cNvPr>
          <p:cNvSpPr>
            <a:spLocks noGrp="1"/>
          </p:cNvSpPr>
          <p:nvPr>
            <p:ph type="title"/>
          </p:nvPr>
        </p:nvSpPr>
        <p:spPr/>
        <p:txBody>
          <a:bodyPr/>
          <a:lstStyle/>
          <a:p>
            <a:r>
              <a:rPr lang="en-US"/>
              <a:t>Aeroshell Telecommunications Components</a:t>
            </a:r>
          </a:p>
        </p:txBody>
      </p:sp>
      <p:sp>
        <p:nvSpPr>
          <p:cNvPr id="4" name="Slide Number Placeholder 3">
            <a:extLst>
              <a:ext uri="{FF2B5EF4-FFF2-40B4-BE49-F238E27FC236}">
                <a16:creationId xmlns:a16="http://schemas.microsoft.com/office/drawing/2014/main" id="{B8B29CBF-E471-E332-4287-875D39A16C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5">
            <a:extLst>
              <a:ext uri="{FF2B5EF4-FFF2-40B4-BE49-F238E27FC236}">
                <a16:creationId xmlns:a16="http://schemas.microsoft.com/office/drawing/2014/main" id="{F3F9A3CD-6EA6-39DB-4443-547A0F5CE4E7}"/>
              </a:ext>
            </a:extLst>
          </p:cNvPr>
          <p:cNvGraphicFramePr>
            <a:graphicFrameLocks/>
          </p:cNvGraphicFramePr>
          <p:nvPr/>
        </p:nvGraphicFramePr>
        <p:xfrm>
          <a:off x="0" y="1809911"/>
          <a:ext cx="12191998" cy="4577323"/>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34791971"/>
                    </a:ext>
                  </a:extLst>
                </a:gridCol>
                <a:gridCol w="1741714">
                  <a:extLst>
                    <a:ext uri="{9D8B030D-6E8A-4147-A177-3AD203B41FA5}">
                      <a16:colId xmlns:a16="http://schemas.microsoft.com/office/drawing/2014/main" val="439802774"/>
                    </a:ext>
                  </a:extLst>
                </a:gridCol>
                <a:gridCol w="1741714">
                  <a:extLst>
                    <a:ext uri="{9D8B030D-6E8A-4147-A177-3AD203B41FA5}">
                      <a16:colId xmlns:a16="http://schemas.microsoft.com/office/drawing/2014/main" val="1211096710"/>
                    </a:ext>
                  </a:extLst>
                </a:gridCol>
                <a:gridCol w="1741714">
                  <a:extLst>
                    <a:ext uri="{9D8B030D-6E8A-4147-A177-3AD203B41FA5}">
                      <a16:colId xmlns:a16="http://schemas.microsoft.com/office/drawing/2014/main" val="2561583816"/>
                    </a:ext>
                  </a:extLst>
                </a:gridCol>
                <a:gridCol w="1567544">
                  <a:extLst>
                    <a:ext uri="{9D8B030D-6E8A-4147-A177-3AD203B41FA5}">
                      <a16:colId xmlns:a16="http://schemas.microsoft.com/office/drawing/2014/main" val="3125631138"/>
                    </a:ext>
                  </a:extLst>
                </a:gridCol>
                <a:gridCol w="1915884">
                  <a:extLst>
                    <a:ext uri="{9D8B030D-6E8A-4147-A177-3AD203B41FA5}">
                      <a16:colId xmlns:a16="http://schemas.microsoft.com/office/drawing/2014/main" val="663129306"/>
                    </a:ext>
                  </a:extLst>
                </a:gridCol>
                <a:gridCol w="1741714">
                  <a:extLst>
                    <a:ext uri="{9D8B030D-6E8A-4147-A177-3AD203B41FA5}">
                      <a16:colId xmlns:a16="http://schemas.microsoft.com/office/drawing/2014/main" val="776798260"/>
                    </a:ext>
                  </a:extLst>
                </a:gridCol>
              </a:tblGrid>
              <a:tr h="370840">
                <a:tc gridSpan="7">
                  <a:txBody>
                    <a:bodyPr/>
                    <a:lstStyle/>
                    <a:p>
                      <a:pPr algn="ctr"/>
                      <a:r>
                        <a:rPr lang="en-US" sz="1600">
                          <a:latin typeface="Times New Roman" panose="02020603050405020304" pitchFamily="18" charset="0"/>
                          <a:cs typeface="Times New Roman" panose="02020603050405020304" pitchFamily="18" charset="0"/>
                        </a:rPr>
                        <a:t>Aeroshell</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4884971"/>
                  </a:ext>
                </a:extLst>
              </a:tr>
              <a:tr h="370840">
                <a:tc>
                  <a:txBody>
                    <a:bodyPr/>
                    <a:lstStyle/>
                    <a:p>
                      <a:pPr algn="ctr" fontAlgn="ctr">
                        <a:spcBef>
                          <a:spcPts val="0"/>
                        </a:spcBef>
                        <a:spcAft>
                          <a:spcPts val="0"/>
                        </a:spcAft>
                      </a:pPr>
                      <a:r>
                        <a:rPr lang="en-US" sz="1600" b="1" i="0" u="none" strike="noStrike">
                          <a:effectLst/>
                          <a:latin typeface="Times New Roman" panose="02020603050405020304" pitchFamily="18" charset="0"/>
                          <a:cs typeface="Times New Roman" panose="02020603050405020304" pitchFamily="18" charset="0"/>
                        </a:rPr>
                        <a:t>Component</a:t>
                      </a: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Quantity</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Supplier</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2"/>
                        </a:rPr>
                        <a:t>Computers </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BAE Systems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1.098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70</a:t>
                      </a:r>
                    </a:p>
                  </a:txBody>
                  <a:tcPr marL="7620" marR="7620" marT="7620" marB="0" anchor="ctr"/>
                </a:tc>
                <a:extLst>
                  <a:ext uri="{0D108BD9-81ED-4DB2-BD59-A6C34878D82A}">
                    <a16:rowId xmlns:a16="http://schemas.microsoft.com/office/drawing/2014/main" val="2581477346"/>
                  </a:ext>
                </a:extLst>
              </a:tr>
              <a:tr h="455526">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3"/>
                        </a:rPr>
                        <a:t>X-Band Transceiver</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Spacecom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16</a:t>
                      </a:r>
                    </a:p>
                  </a:txBody>
                  <a:tcPr marL="7620" marR="7620" marT="7620" marB="0" anchor="ctr"/>
                </a:tc>
                <a:extLst>
                  <a:ext uri="{0D108BD9-81ED-4DB2-BD59-A6C34878D82A}">
                    <a16:rowId xmlns:a16="http://schemas.microsoft.com/office/drawing/2014/main" val="3068349340"/>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4"/>
                        </a:rPr>
                        <a:t>X-Band Transponder</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General Dynamics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15.8</a:t>
                      </a:r>
                    </a:p>
                  </a:txBody>
                  <a:tcPr marL="7620" marR="7620" marT="7620" marB="0" anchor="ctr"/>
                </a:tc>
                <a:extLst>
                  <a:ext uri="{0D108BD9-81ED-4DB2-BD59-A6C34878D82A}">
                    <a16:rowId xmlns:a16="http://schemas.microsoft.com/office/drawing/2014/main" val="3873688691"/>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5"/>
                        </a:rPr>
                        <a:t>X-Band Antenna</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26</a:t>
                      </a:r>
                    </a:p>
                  </a:txBody>
                  <a:tcPr marL="7620" marR="7620" marT="7620" marB="0" anchor="ctr"/>
                </a:tc>
                <a:extLst>
                  <a:ext uri="{0D108BD9-81ED-4DB2-BD59-A6C34878D82A}">
                    <a16:rowId xmlns:a16="http://schemas.microsoft.com/office/drawing/2014/main" val="2227831966"/>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6"/>
                        </a:rPr>
                        <a:t>X-band Diplexer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0.120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tc>
                  <a:txBody>
                    <a:bodyPr/>
                    <a:lstStyle/>
                    <a:p>
                      <a:pPr algn="ctr" fontAlgn="ctr"/>
                      <a:r>
                        <a:rPr lang="en-US" sz="1600" b="0" i="0" u="none" strike="noStrike" err="1">
                          <a:solidFill>
                            <a:srgbClr val="000000"/>
                          </a:solidFill>
                          <a:effectLst/>
                          <a:latin typeface="Times New Roman" panose="02020603050405020304" pitchFamily="18" charset="0"/>
                          <a:cs typeface="Times New Roman" panose="02020603050405020304" pitchFamily="18" charset="0"/>
                        </a:rPr>
                        <a:t>CubeCom</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0.120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extLst>
                  <a:ext uri="{0D108BD9-81ED-4DB2-BD59-A6C34878D82A}">
                    <a16:rowId xmlns:a16="http://schemas.microsoft.com/office/drawing/2014/main" val="1349961317"/>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7"/>
                        </a:rPr>
                        <a:t>X-Band Splitter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extLst>
                  <a:ext uri="{0D108BD9-81ED-4DB2-BD59-A6C34878D82A}">
                    <a16:rowId xmlns:a16="http://schemas.microsoft.com/office/drawing/2014/main" val="2964084813"/>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8"/>
                        </a:rPr>
                        <a:t>X-band Coupler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0.035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0.035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extLst>
                  <a:ext uri="{0D108BD9-81ED-4DB2-BD59-A6C34878D82A}">
                    <a16:rowId xmlns:a16="http://schemas.microsoft.com/office/drawing/2014/main" val="312599838"/>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9"/>
                        </a:rPr>
                        <a:t>X-Band Power Amplifier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1.37</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65.5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General Dynamics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2.74</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131</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b"/>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Total</a:t>
                      </a:r>
                    </a:p>
                  </a:txBody>
                  <a:tcPr marL="7620" marR="7620" marT="7620" anchor="b"/>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7.67</a:t>
                      </a:r>
                    </a:p>
                  </a:txBody>
                  <a:tcPr marL="7620" marR="7620" marT="7620" marB="0" anchor="ctr"/>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258.8</a:t>
                      </a:r>
                    </a:p>
                  </a:txBody>
                  <a:tcPr marL="7620" marR="7620" marT="7620" marB="0" anchor="ctr"/>
                </a:tc>
                <a:extLst>
                  <a:ext uri="{0D108BD9-81ED-4DB2-BD59-A6C34878D82A}">
                    <a16:rowId xmlns:a16="http://schemas.microsoft.com/office/drawing/2014/main" val="1211648213"/>
                  </a:ext>
                </a:extLst>
              </a:tr>
            </a:tbl>
          </a:graphicData>
        </a:graphic>
      </p:graphicFrame>
    </p:spTree>
    <p:extLst>
      <p:ext uri="{BB962C8B-B14F-4D97-AF65-F5344CB8AC3E}">
        <p14:creationId xmlns:p14="http://schemas.microsoft.com/office/powerpoint/2010/main" val="3382024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5417-E9AF-7A53-5C95-209A036B391D}"/>
              </a:ext>
            </a:extLst>
          </p:cNvPr>
          <p:cNvSpPr>
            <a:spLocks noGrp="1"/>
          </p:cNvSpPr>
          <p:nvPr>
            <p:ph type="title"/>
          </p:nvPr>
        </p:nvSpPr>
        <p:spPr/>
        <p:txBody>
          <a:bodyPr/>
          <a:lstStyle/>
          <a:p>
            <a:r>
              <a:rPr lang="en-US"/>
              <a:t>Aeroshell C&amp;DS Components</a:t>
            </a:r>
          </a:p>
        </p:txBody>
      </p:sp>
      <p:sp>
        <p:nvSpPr>
          <p:cNvPr id="4" name="Slide Number Placeholder 3">
            <a:extLst>
              <a:ext uri="{FF2B5EF4-FFF2-40B4-BE49-F238E27FC236}">
                <a16:creationId xmlns:a16="http://schemas.microsoft.com/office/drawing/2014/main" id="{B8B29CBF-E471-E332-4287-875D39A16C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9" name="Table 5">
            <a:extLst>
              <a:ext uri="{FF2B5EF4-FFF2-40B4-BE49-F238E27FC236}">
                <a16:creationId xmlns:a16="http://schemas.microsoft.com/office/drawing/2014/main" id="{62DF2186-E6C8-B71D-3BC3-0356CB6D9255}"/>
              </a:ext>
            </a:extLst>
          </p:cNvPr>
          <p:cNvGraphicFramePr>
            <a:graphicFrameLocks/>
          </p:cNvGraphicFramePr>
          <p:nvPr/>
        </p:nvGraphicFramePr>
        <p:xfrm>
          <a:off x="0" y="2640199"/>
          <a:ext cx="12191998" cy="2434429"/>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34791971"/>
                    </a:ext>
                  </a:extLst>
                </a:gridCol>
                <a:gridCol w="1741714">
                  <a:extLst>
                    <a:ext uri="{9D8B030D-6E8A-4147-A177-3AD203B41FA5}">
                      <a16:colId xmlns:a16="http://schemas.microsoft.com/office/drawing/2014/main" val="439802774"/>
                    </a:ext>
                  </a:extLst>
                </a:gridCol>
                <a:gridCol w="1741714">
                  <a:extLst>
                    <a:ext uri="{9D8B030D-6E8A-4147-A177-3AD203B41FA5}">
                      <a16:colId xmlns:a16="http://schemas.microsoft.com/office/drawing/2014/main" val="1211096710"/>
                    </a:ext>
                  </a:extLst>
                </a:gridCol>
                <a:gridCol w="1741714">
                  <a:extLst>
                    <a:ext uri="{9D8B030D-6E8A-4147-A177-3AD203B41FA5}">
                      <a16:colId xmlns:a16="http://schemas.microsoft.com/office/drawing/2014/main" val="2561583816"/>
                    </a:ext>
                  </a:extLst>
                </a:gridCol>
                <a:gridCol w="1567544">
                  <a:extLst>
                    <a:ext uri="{9D8B030D-6E8A-4147-A177-3AD203B41FA5}">
                      <a16:colId xmlns:a16="http://schemas.microsoft.com/office/drawing/2014/main" val="3125631138"/>
                    </a:ext>
                  </a:extLst>
                </a:gridCol>
                <a:gridCol w="1915884">
                  <a:extLst>
                    <a:ext uri="{9D8B030D-6E8A-4147-A177-3AD203B41FA5}">
                      <a16:colId xmlns:a16="http://schemas.microsoft.com/office/drawing/2014/main" val="663129306"/>
                    </a:ext>
                  </a:extLst>
                </a:gridCol>
                <a:gridCol w="1741714">
                  <a:extLst>
                    <a:ext uri="{9D8B030D-6E8A-4147-A177-3AD203B41FA5}">
                      <a16:colId xmlns:a16="http://schemas.microsoft.com/office/drawing/2014/main" val="776798260"/>
                    </a:ext>
                  </a:extLst>
                </a:gridCol>
              </a:tblGrid>
              <a:tr h="370840">
                <a:tc gridSpan="7">
                  <a:txBody>
                    <a:bodyPr/>
                    <a:lstStyle/>
                    <a:p>
                      <a:pPr algn="ctr"/>
                      <a:r>
                        <a:rPr lang="en-US" sz="1600">
                          <a:latin typeface="Times New Roman" panose="02020603050405020304" pitchFamily="18" charset="0"/>
                          <a:cs typeface="Times New Roman" panose="02020603050405020304" pitchFamily="18" charset="0"/>
                        </a:rPr>
                        <a:t>Aeroshell</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4884971"/>
                  </a:ext>
                </a:extLst>
              </a:tr>
              <a:tr h="370840">
                <a:tc>
                  <a:txBody>
                    <a:bodyPr/>
                    <a:lstStyle/>
                    <a:p>
                      <a:pPr algn="ctr" fontAlgn="ctr">
                        <a:spcBef>
                          <a:spcPts val="0"/>
                        </a:spcBef>
                        <a:spcAft>
                          <a:spcPts val="0"/>
                        </a:spcAft>
                      </a:pPr>
                      <a:r>
                        <a:rPr lang="en-US" sz="1600" b="1" i="0" u="none" strike="noStrike">
                          <a:effectLst/>
                          <a:latin typeface="Times New Roman" panose="02020603050405020304" pitchFamily="18" charset="0"/>
                          <a:cs typeface="Times New Roman" panose="02020603050405020304" pitchFamily="18" charset="0"/>
                        </a:rPr>
                        <a:t>Component</a:t>
                      </a: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Quantity</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Supplier</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2"/>
                        </a:rPr>
                        <a:t>Computers </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0.549</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BAE Systems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1.098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70</a:t>
                      </a:r>
                    </a:p>
                  </a:txBody>
                  <a:tcPr marL="7620" marR="7620" marT="7620" marB="0" anchor="ctr"/>
                </a:tc>
                <a:extLst>
                  <a:ext uri="{0D108BD9-81ED-4DB2-BD59-A6C34878D82A}">
                    <a16:rowId xmlns:a16="http://schemas.microsoft.com/office/drawing/2014/main" val="2581477346"/>
                  </a:ext>
                </a:extLst>
              </a:tr>
              <a:tr h="455526">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3"/>
                        </a:rPr>
                        <a:t>Storage</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0.75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Mercury</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2.25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tc>
                <a:extLst>
                  <a:ext uri="{0D108BD9-81ED-4DB2-BD59-A6C34878D82A}">
                    <a16:rowId xmlns:a16="http://schemas.microsoft.com/office/drawing/2014/main" val="3068349340"/>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3"/>
                        </a:rPr>
                        <a:t>FPGA</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STM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ct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b"/>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Total</a:t>
                      </a:r>
                    </a:p>
                  </a:txBody>
                  <a:tcPr marL="7620" marR="7620" marT="7620" anchor="b"/>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3.908</a:t>
                      </a:r>
                    </a:p>
                  </a:txBody>
                  <a:tcPr marL="7620" marR="7620" marT="7620" marB="0" anchor="ctr"/>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91</a:t>
                      </a:r>
                    </a:p>
                  </a:txBody>
                  <a:tcPr marL="7620" marR="7620" marT="7620" marB="0" anchor="ctr"/>
                </a:tc>
                <a:extLst>
                  <a:ext uri="{0D108BD9-81ED-4DB2-BD59-A6C34878D82A}">
                    <a16:rowId xmlns:a16="http://schemas.microsoft.com/office/drawing/2014/main" val="1211648213"/>
                  </a:ext>
                </a:extLst>
              </a:tr>
            </a:tbl>
          </a:graphicData>
        </a:graphic>
      </p:graphicFrame>
    </p:spTree>
    <p:extLst>
      <p:ext uri="{BB962C8B-B14F-4D97-AF65-F5344CB8AC3E}">
        <p14:creationId xmlns:p14="http://schemas.microsoft.com/office/powerpoint/2010/main" val="15228761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6B2D-1235-47F3-8532-53EC21A40A57}"/>
              </a:ext>
            </a:extLst>
          </p:cNvPr>
          <p:cNvSpPr>
            <a:spLocks noGrp="1"/>
          </p:cNvSpPr>
          <p:nvPr>
            <p:ph type="title"/>
          </p:nvPr>
        </p:nvSpPr>
        <p:spPr/>
        <p:txBody>
          <a:bodyPr/>
          <a:lstStyle/>
          <a:p>
            <a:r>
              <a:rPr lang="en-US"/>
              <a:t>Spacecraft Telecommunications Components</a:t>
            </a:r>
          </a:p>
        </p:txBody>
      </p:sp>
      <p:sp>
        <p:nvSpPr>
          <p:cNvPr id="4" name="Slide Number Placeholder 3">
            <a:extLst>
              <a:ext uri="{FF2B5EF4-FFF2-40B4-BE49-F238E27FC236}">
                <a16:creationId xmlns:a16="http://schemas.microsoft.com/office/drawing/2014/main" id="{BD96E7D5-1690-0BCD-C6F5-2435652A8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Content Placeholder 5">
            <a:extLst>
              <a:ext uri="{FF2B5EF4-FFF2-40B4-BE49-F238E27FC236}">
                <a16:creationId xmlns:a16="http://schemas.microsoft.com/office/drawing/2014/main" id="{D31F3551-7805-3B9C-B498-3277B48402D7}"/>
              </a:ext>
            </a:extLst>
          </p:cNvPr>
          <p:cNvSpPr>
            <a:spLocks noGrp="1"/>
          </p:cNvSpPr>
          <p:nvPr>
            <p:ph idx="1"/>
          </p:nvPr>
        </p:nvSpPr>
        <p:spPr/>
        <p:txBody>
          <a:bodyPr/>
          <a:lstStyle/>
          <a:p>
            <a:endParaRPr lang="en-US"/>
          </a:p>
        </p:txBody>
      </p:sp>
      <p:graphicFrame>
        <p:nvGraphicFramePr>
          <p:cNvPr id="7" name="Table 5">
            <a:extLst>
              <a:ext uri="{FF2B5EF4-FFF2-40B4-BE49-F238E27FC236}">
                <a16:creationId xmlns:a16="http://schemas.microsoft.com/office/drawing/2014/main" id="{771F4C6F-7B92-89FB-D929-4BF67EFBD510}"/>
              </a:ext>
            </a:extLst>
          </p:cNvPr>
          <p:cNvGraphicFramePr>
            <a:graphicFrameLocks/>
          </p:cNvGraphicFramePr>
          <p:nvPr/>
        </p:nvGraphicFramePr>
        <p:xfrm>
          <a:off x="0" y="1809911"/>
          <a:ext cx="12191998" cy="4288386"/>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34791971"/>
                    </a:ext>
                  </a:extLst>
                </a:gridCol>
                <a:gridCol w="1741714">
                  <a:extLst>
                    <a:ext uri="{9D8B030D-6E8A-4147-A177-3AD203B41FA5}">
                      <a16:colId xmlns:a16="http://schemas.microsoft.com/office/drawing/2014/main" val="439802774"/>
                    </a:ext>
                  </a:extLst>
                </a:gridCol>
                <a:gridCol w="1741714">
                  <a:extLst>
                    <a:ext uri="{9D8B030D-6E8A-4147-A177-3AD203B41FA5}">
                      <a16:colId xmlns:a16="http://schemas.microsoft.com/office/drawing/2014/main" val="1211096710"/>
                    </a:ext>
                  </a:extLst>
                </a:gridCol>
                <a:gridCol w="1094378">
                  <a:extLst>
                    <a:ext uri="{9D8B030D-6E8A-4147-A177-3AD203B41FA5}">
                      <a16:colId xmlns:a16="http://schemas.microsoft.com/office/drawing/2014/main" val="2561583816"/>
                    </a:ext>
                  </a:extLst>
                </a:gridCol>
                <a:gridCol w="1930400">
                  <a:extLst>
                    <a:ext uri="{9D8B030D-6E8A-4147-A177-3AD203B41FA5}">
                      <a16:colId xmlns:a16="http://schemas.microsoft.com/office/drawing/2014/main" val="3125631138"/>
                    </a:ext>
                  </a:extLst>
                </a:gridCol>
                <a:gridCol w="1859280">
                  <a:extLst>
                    <a:ext uri="{9D8B030D-6E8A-4147-A177-3AD203B41FA5}">
                      <a16:colId xmlns:a16="http://schemas.microsoft.com/office/drawing/2014/main" val="663129306"/>
                    </a:ext>
                  </a:extLst>
                </a:gridCol>
                <a:gridCol w="2082798">
                  <a:extLst>
                    <a:ext uri="{9D8B030D-6E8A-4147-A177-3AD203B41FA5}">
                      <a16:colId xmlns:a16="http://schemas.microsoft.com/office/drawing/2014/main" val="776798260"/>
                    </a:ext>
                  </a:extLst>
                </a:gridCol>
              </a:tblGrid>
              <a:tr h="370840">
                <a:tc gridSpan="7">
                  <a:txBody>
                    <a:bodyPr/>
                    <a:lstStyle/>
                    <a:p>
                      <a:pPr algn="ctr"/>
                      <a:r>
                        <a:rPr lang="en-US" sz="1600">
                          <a:latin typeface="Times New Roman" panose="02020603050405020304" pitchFamily="18" charset="0"/>
                          <a:cs typeface="Times New Roman" panose="02020603050405020304" pitchFamily="18" charset="0"/>
                        </a:rPr>
                        <a:t>Spacecraft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4884971"/>
                  </a:ext>
                </a:extLst>
              </a:tr>
              <a:tr h="370840">
                <a:tc>
                  <a:txBody>
                    <a:bodyPr/>
                    <a:lstStyle/>
                    <a:p>
                      <a:pPr algn="ctr" fontAlgn="ctr">
                        <a:spcBef>
                          <a:spcPts val="0"/>
                        </a:spcBef>
                        <a:spcAft>
                          <a:spcPts val="0"/>
                        </a:spcAft>
                      </a:pPr>
                      <a:r>
                        <a:rPr lang="en-US" sz="1600" b="1" i="0" u="none" strike="noStrike">
                          <a:effectLst/>
                          <a:latin typeface="Times New Roman" panose="02020603050405020304" pitchFamily="18" charset="0"/>
                          <a:cs typeface="Times New Roman" panose="02020603050405020304" pitchFamily="18" charset="0"/>
                        </a:rPr>
                        <a:t>Component</a:t>
                      </a: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Quantity</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Supplier</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3"/>
                        </a:rPr>
                        <a:t>Computers </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0.549</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BAE Systems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1.10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70</a:t>
                      </a:r>
                    </a:p>
                  </a:txBody>
                  <a:tcPr marL="7620" marR="7620" marT="7620" marB="0" anchor="ctr"/>
                </a:tc>
                <a:extLst>
                  <a:ext uri="{0D108BD9-81ED-4DB2-BD59-A6C34878D82A}">
                    <a16:rowId xmlns:a16="http://schemas.microsoft.com/office/drawing/2014/main" val="2581477346"/>
                  </a:ext>
                </a:extLst>
              </a:tr>
              <a:tr h="455526">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4"/>
                        </a:rPr>
                        <a:t>S-Band Transceiver</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Spacecom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tc>
                <a:extLst>
                  <a:ext uri="{0D108BD9-81ED-4DB2-BD59-A6C34878D82A}">
                    <a16:rowId xmlns:a16="http://schemas.microsoft.com/office/drawing/2014/main" val="3068349340"/>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5"/>
                        </a:rPr>
                        <a:t>S-Band Transponder</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2.722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General Dynamics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2.722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46</a:t>
                      </a:r>
                    </a:p>
                  </a:txBody>
                  <a:tcPr marL="7620" marR="7620" marT="7620" marB="0" anchor="ctr"/>
                </a:tc>
                <a:extLst>
                  <a:ext uri="{0D108BD9-81ED-4DB2-BD59-A6C34878D82A}">
                    <a16:rowId xmlns:a16="http://schemas.microsoft.com/office/drawing/2014/main" val="3873688691"/>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6"/>
                        </a:rPr>
                        <a:t>S-Band Antenna</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0.137</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0.137</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12</a:t>
                      </a:r>
                    </a:p>
                  </a:txBody>
                  <a:tcPr marL="7620" marR="7620" marT="7620" marB="0" anchor="ctr"/>
                </a:tc>
                <a:extLst>
                  <a:ext uri="{0D108BD9-81ED-4DB2-BD59-A6C34878D82A}">
                    <a16:rowId xmlns:a16="http://schemas.microsoft.com/office/drawing/2014/main" val="2227831966"/>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7"/>
                        </a:rPr>
                        <a:t>S-Band Diplexer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extLst>
                  <a:ext uri="{0D108BD9-81ED-4DB2-BD59-A6C34878D82A}">
                    <a16:rowId xmlns:a16="http://schemas.microsoft.com/office/drawing/2014/main" val="1349961317"/>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8"/>
                        </a:rPr>
                        <a:t>S-Band Splitter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extLst>
                  <a:ext uri="{0D108BD9-81ED-4DB2-BD59-A6C34878D82A}">
                    <a16:rowId xmlns:a16="http://schemas.microsoft.com/office/drawing/2014/main" val="2964084813"/>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9"/>
                        </a:rPr>
                        <a:t>S-Band Coupler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0.032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CubeCom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0.032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tc>
                <a:extLst>
                  <a:ext uri="{0D108BD9-81ED-4DB2-BD59-A6C34878D82A}">
                    <a16:rowId xmlns:a16="http://schemas.microsoft.com/office/drawing/2014/main" val="312599838"/>
                  </a:ext>
                </a:extLst>
              </a:tr>
              <a:tr h="370840">
                <a:tc>
                  <a:txBody>
                    <a:bodyPr/>
                    <a:lstStyle/>
                    <a:p>
                      <a:pPr algn="ctr" fontAlgn="ctr"/>
                      <a:r>
                        <a:rPr lang="en-US" sz="1600" b="0" i="0" u="sng" strike="noStrike">
                          <a:solidFill>
                            <a:srgbClr val="0563C1"/>
                          </a:solidFill>
                          <a:effectLst/>
                          <a:latin typeface="Times New Roman" panose="02020603050405020304" pitchFamily="18" charset="0"/>
                          <a:cs typeface="Times New Roman" panose="02020603050405020304" pitchFamily="18" charset="0"/>
                          <a:hlinkClick r:id="rId10"/>
                        </a:rPr>
                        <a:t>S-Band Amplifier</a:t>
                      </a:r>
                      <a:endParaRPr lang="en-US" sz="16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1.98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8.3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General Dynamics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3.96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16.6</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b"/>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Total</a:t>
                      </a:r>
                    </a:p>
                  </a:txBody>
                  <a:tcPr marL="7620" marR="7620" marT="7620" anchor="b"/>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8.389</a:t>
                      </a:r>
                    </a:p>
                  </a:txBody>
                  <a:tcPr marL="7620" marR="7620" marT="7620" marB="0" anchor="ctr"/>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159.6</a:t>
                      </a:r>
                    </a:p>
                  </a:txBody>
                  <a:tcPr marL="7620" marR="7620" marT="7620" marB="0" anchor="ctr"/>
                </a:tc>
                <a:extLst>
                  <a:ext uri="{0D108BD9-81ED-4DB2-BD59-A6C34878D82A}">
                    <a16:rowId xmlns:a16="http://schemas.microsoft.com/office/drawing/2014/main" val="1211648213"/>
                  </a:ext>
                </a:extLst>
              </a:tr>
            </a:tbl>
          </a:graphicData>
        </a:graphic>
      </p:graphicFrame>
    </p:spTree>
    <p:extLst>
      <p:ext uri="{BB962C8B-B14F-4D97-AF65-F5344CB8AC3E}">
        <p14:creationId xmlns:p14="http://schemas.microsoft.com/office/powerpoint/2010/main" val="1528122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6B2D-1235-47F3-8532-53EC21A40A57}"/>
              </a:ext>
            </a:extLst>
          </p:cNvPr>
          <p:cNvSpPr>
            <a:spLocks noGrp="1"/>
          </p:cNvSpPr>
          <p:nvPr>
            <p:ph type="title"/>
          </p:nvPr>
        </p:nvSpPr>
        <p:spPr/>
        <p:txBody>
          <a:bodyPr/>
          <a:lstStyle/>
          <a:p>
            <a:r>
              <a:rPr lang="en-US"/>
              <a:t>Spacecraft C&amp;DS Components</a:t>
            </a:r>
          </a:p>
        </p:txBody>
      </p:sp>
      <p:sp>
        <p:nvSpPr>
          <p:cNvPr id="4" name="Slide Number Placeholder 3">
            <a:extLst>
              <a:ext uri="{FF2B5EF4-FFF2-40B4-BE49-F238E27FC236}">
                <a16:creationId xmlns:a16="http://schemas.microsoft.com/office/drawing/2014/main" id="{BD96E7D5-1690-0BCD-C6F5-2435652A8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Table 5">
            <a:extLst>
              <a:ext uri="{FF2B5EF4-FFF2-40B4-BE49-F238E27FC236}">
                <a16:creationId xmlns:a16="http://schemas.microsoft.com/office/drawing/2014/main" id="{D73AD063-ADE1-60B2-0370-7030200BF956}"/>
              </a:ext>
            </a:extLst>
          </p:cNvPr>
          <p:cNvGraphicFramePr>
            <a:graphicFrameLocks/>
          </p:cNvGraphicFramePr>
          <p:nvPr/>
        </p:nvGraphicFramePr>
        <p:xfrm>
          <a:off x="0" y="2640199"/>
          <a:ext cx="12191998" cy="2434429"/>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34791971"/>
                    </a:ext>
                  </a:extLst>
                </a:gridCol>
                <a:gridCol w="1741714">
                  <a:extLst>
                    <a:ext uri="{9D8B030D-6E8A-4147-A177-3AD203B41FA5}">
                      <a16:colId xmlns:a16="http://schemas.microsoft.com/office/drawing/2014/main" val="439802774"/>
                    </a:ext>
                  </a:extLst>
                </a:gridCol>
                <a:gridCol w="1741714">
                  <a:extLst>
                    <a:ext uri="{9D8B030D-6E8A-4147-A177-3AD203B41FA5}">
                      <a16:colId xmlns:a16="http://schemas.microsoft.com/office/drawing/2014/main" val="1211096710"/>
                    </a:ext>
                  </a:extLst>
                </a:gridCol>
                <a:gridCol w="1741714">
                  <a:extLst>
                    <a:ext uri="{9D8B030D-6E8A-4147-A177-3AD203B41FA5}">
                      <a16:colId xmlns:a16="http://schemas.microsoft.com/office/drawing/2014/main" val="2561583816"/>
                    </a:ext>
                  </a:extLst>
                </a:gridCol>
                <a:gridCol w="1567544">
                  <a:extLst>
                    <a:ext uri="{9D8B030D-6E8A-4147-A177-3AD203B41FA5}">
                      <a16:colId xmlns:a16="http://schemas.microsoft.com/office/drawing/2014/main" val="3125631138"/>
                    </a:ext>
                  </a:extLst>
                </a:gridCol>
                <a:gridCol w="1915884">
                  <a:extLst>
                    <a:ext uri="{9D8B030D-6E8A-4147-A177-3AD203B41FA5}">
                      <a16:colId xmlns:a16="http://schemas.microsoft.com/office/drawing/2014/main" val="663129306"/>
                    </a:ext>
                  </a:extLst>
                </a:gridCol>
                <a:gridCol w="1741714">
                  <a:extLst>
                    <a:ext uri="{9D8B030D-6E8A-4147-A177-3AD203B41FA5}">
                      <a16:colId xmlns:a16="http://schemas.microsoft.com/office/drawing/2014/main" val="776798260"/>
                    </a:ext>
                  </a:extLst>
                </a:gridCol>
              </a:tblGrid>
              <a:tr h="370840">
                <a:tc gridSpan="7">
                  <a:txBody>
                    <a:bodyPr/>
                    <a:lstStyle/>
                    <a:p>
                      <a:pPr algn="ctr"/>
                      <a:r>
                        <a:rPr lang="en-US" sz="1600">
                          <a:latin typeface="Times New Roman" panose="02020603050405020304" pitchFamily="18" charset="0"/>
                          <a:cs typeface="Times New Roman" panose="02020603050405020304" pitchFamily="18" charset="0"/>
                        </a:rPr>
                        <a:t>Aeroshell</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4884971"/>
                  </a:ext>
                </a:extLst>
              </a:tr>
              <a:tr h="370840">
                <a:tc>
                  <a:txBody>
                    <a:bodyPr/>
                    <a:lstStyle/>
                    <a:p>
                      <a:pPr algn="ctr" fontAlgn="ctr">
                        <a:spcBef>
                          <a:spcPts val="0"/>
                        </a:spcBef>
                        <a:spcAft>
                          <a:spcPts val="0"/>
                        </a:spcAft>
                      </a:pPr>
                      <a:r>
                        <a:rPr lang="en-US" sz="1600" b="1" i="0" u="none" strike="noStrike">
                          <a:effectLst/>
                          <a:latin typeface="Times New Roman" panose="02020603050405020304" pitchFamily="18" charset="0"/>
                          <a:cs typeface="Times New Roman" panose="02020603050405020304" pitchFamily="18" charset="0"/>
                        </a:rPr>
                        <a:t>Component</a:t>
                      </a: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Quantity</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Supplier</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Mass (kg)</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tc>
                  <a:txBody>
                    <a:bodyPr/>
                    <a:lstStyle/>
                    <a:p>
                      <a:pPr algn="ctr" fontAlgn="ctr">
                        <a:spcBef>
                          <a:spcPts val="0"/>
                        </a:spcBef>
                        <a:spcAft>
                          <a:spcPts val="0"/>
                        </a:spcAft>
                      </a:pPr>
                      <a:r>
                        <a:rPr lang="en-US" sz="1600" b="1" u="none" strike="noStrike">
                          <a:solidFill>
                            <a:srgbClr val="000000"/>
                          </a:solidFill>
                          <a:effectLst/>
                          <a:latin typeface="Times New Roman" panose="02020603050405020304" pitchFamily="18" charset="0"/>
                          <a:cs typeface="Times New Roman" panose="02020603050405020304" pitchFamily="18" charset="0"/>
                        </a:rPr>
                        <a:t>Total Line Power (W)</a:t>
                      </a:r>
                      <a:endParaRPr lang="en-US" sz="1600" b="1" i="0" u="none" strike="noStrike">
                        <a:effectLst/>
                        <a:latin typeface="Times New Roman" panose="02020603050405020304" pitchFamily="18" charset="0"/>
                        <a:cs typeface="Times New Roman" panose="02020603050405020304" pitchFamily="18" charset="0"/>
                      </a:endParaRPr>
                    </a:p>
                  </a:txBody>
                  <a:tcPr marL="7863" marR="7863" marT="7863" marB="0" anchor="ct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2"/>
                        </a:rPr>
                        <a:t>Computers </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0.549</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BAE Systems</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1.098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70</a:t>
                      </a:r>
                    </a:p>
                  </a:txBody>
                  <a:tcPr marL="7620" marR="7620" marT="7620" marB="0" anchor="ctr"/>
                </a:tc>
                <a:extLst>
                  <a:ext uri="{0D108BD9-81ED-4DB2-BD59-A6C34878D82A}">
                    <a16:rowId xmlns:a16="http://schemas.microsoft.com/office/drawing/2014/main" val="2581477346"/>
                  </a:ext>
                </a:extLst>
              </a:tr>
              <a:tr h="455526">
                <a:tc>
                  <a:txBody>
                    <a:bodyPr/>
                    <a:lstStyle/>
                    <a:p>
                      <a:pPr algn="ctr" fontAlgn="ct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3"/>
                        </a:rPr>
                        <a:t>Storage</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0.75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Mercury</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2.25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tc>
                <a:extLst>
                  <a:ext uri="{0D108BD9-81ED-4DB2-BD59-A6C34878D82A}">
                    <a16:rowId xmlns:a16="http://schemas.microsoft.com/office/drawing/2014/main" val="3068349340"/>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sng" strike="noStrike">
                          <a:solidFill>
                            <a:srgbClr val="0563C1"/>
                          </a:solidFill>
                          <a:effectLst/>
                          <a:latin typeface="Times New Roman" panose="02020603050405020304" pitchFamily="18" charset="0"/>
                          <a:cs typeface="Times New Roman" panose="02020603050405020304" pitchFamily="18" charset="0"/>
                          <a:hlinkClick r:id="rId3"/>
                        </a:rPr>
                        <a:t>FPGA</a:t>
                      </a:r>
                      <a:endParaRPr lang="en-US" sz="1600" b="1"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0.28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STM</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ct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tc>
                  <a:txBody>
                    <a:bodyPr/>
                    <a:lstStyle/>
                    <a:p>
                      <a:pPr algn="ctr" fontAlgn="b"/>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Total</a:t>
                      </a:r>
                    </a:p>
                  </a:txBody>
                  <a:tcPr marL="7620" marR="7620" marT="7620" anchor="b"/>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3.908</a:t>
                      </a:r>
                    </a:p>
                  </a:txBody>
                  <a:tcPr marL="7620" marR="7620" marT="7620" marB="0" anchor="ctr"/>
                </a:tc>
                <a:tc>
                  <a:txBody>
                    <a:bodyPr/>
                    <a:lstStyle/>
                    <a:p>
                      <a:pPr algn="ctr" fontAlgn="ctr"/>
                      <a:r>
                        <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91</a:t>
                      </a:r>
                    </a:p>
                  </a:txBody>
                  <a:tcPr marL="7620" marR="7620" marT="7620" marB="0" anchor="ctr"/>
                </a:tc>
                <a:extLst>
                  <a:ext uri="{0D108BD9-81ED-4DB2-BD59-A6C34878D82A}">
                    <a16:rowId xmlns:a16="http://schemas.microsoft.com/office/drawing/2014/main" val="1211648213"/>
                  </a:ext>
                </a:extLst>
              </a:tr>
            </a:tbl>
          </a:graphicData>
        </a:graphic>
      </p:graphicFrame>
    </p:spTree>
    <p:extLst>
      <p:ext uri="{BB962C8B-B14F-4D97-AF65-F5344CB8AC3E}">
        <p14:creationId xmlns:p14="http://schemas.microsoft.com/office/powerpoint/2010/main" val="1412663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294640" y="163315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77.43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4423.00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16.06</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7.82</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chemeClr val="tx1"/>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35.28</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804.66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21.00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Cables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401.23</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5900.39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13769.00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46002.72</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41018409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5900.39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100000.00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22967.18</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447.43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102.76</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28867.57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10570.17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2229.50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149910.17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32302.95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139394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DCA9143-0E12-C81B-477B-DF15F7120A7E}"/>
              </a:ext>
            </a:extLst>
          </p:cNvPr>
          <p:cNvSpPr/>
          <p:nvPr/>
        </p:nvSpPr>
        <p:spPr>
          <a:xfrm>
            <a:off x="142875" y="1795004"/>
            <a:ext cx="3511795" cy="128157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1AA12-7619-95D5-0E0E-8A99633B9436}"/>
              </a:ext>
            </a:extLst>
          </p:cNvPr>
          <p:cNvSpPr>
            <a:spLocks noGrp="1"/>
          </p:cNvSpPr>
          <p:nvPr>
            <p:ph type="title"/>
          </p:nvPr>
        </p:nvSpPr>
        <p:spPr/>
        <p:txBody>
          <a:bodyPr/>
          <a:lstStyle/>
          <a:p>
            <a:r>
              <a:rPr lang="en-US"/>
              <a:t>Mission In-depth (1/2)</a:t>
            </a:r>
          </a:p>
        </p:txBody>
      </p:sp>
      <p:sp>
        <p:nvSpPr>
          <p:cNvPr id="4" name="Slide Number Placeholder 3">
            <a:extLst>
              <a:ext uri="{FF2B5EF4-FFF2-40B4-BE49-F238E27FC236}">
                <a16:creationId xmlns:a16="http://schemas.microsoft.com/office/drawing/2014/main" id="{FF80D5CF-7575-5759-724C-4FCEF9BAC4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descr="A close up of a planet&#10;&#10;Description automatically generated">
            <a:extLst>
              <a:ext uri="{FF2B5EF4-FFF2-40B4-BE49-F238E27FC236}">
                <a16:creationId xmlns:a16="http://schemas.microsoft.com/office/drawing/2014/main" id="{2CC4C461-C2B1-7A46-35D9-3AC30942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735" y="2856143"/>
            <a:ext cx="1806186" cy="1806186"/>
          </a:xfrm>
          <a:prstGeom prst="rect">
            <a:avLst/>
          </a:prstGeom>
        </p:spPr>
      </p:pic>
      <p:sp>
        <p:nvSpPr>
          <p:cNvPr id="6" name="Oval 5">
            <a:extLst>
              <a:ext uri="{FF2B5EF4-FFF2-40B4-BE49-F238E27FC236}">
                <a16:creationId xmlns:a16="http://schemas.microsoft.com/office/drawing/2014/main" id="{82059E3E-51E8-8E46-8D30-77E104178529}"/>
              </a:ext>
            </a:extLst>
          </p:cNvPr>
          <p:cNvSpPr/>
          <p:nvPr/>
        </p:nvSpPr>
        <p:spPr>
          <a:xfrm>
            <a:off x="4762500" y="2171700"/>
            <a:ext cx="2028825" cy="324802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6846A4E8-3744-5573-48E5-2ACB6CC45BB7}"/>
              </a:ext>
            </a:extLst>
          </p:cNvPr>
          <p:cNvSpPr/>
          <p:nvPr/>
        </p:nvSpPr>
        <p:spPr>
          <a:xfrm>
            <a:off x="4662337" y="2171700"/>
            <a:ext cx="2224238" cy="351472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70F641F8-9EEC-A685-6C61-C4D263D4ADBB}"/>
              </a:ext>
            </a:extLst>
          </p:cNvPr>
          <p:cNvSpPr/>
          <p:nvPr/>
        </p:nvSpPr>
        <p:spPr>
          <a:xfrm>
            <a:off x="4552799" y="2171699"/>
            <a:ext cx="2443313" cy="3777616"/>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18B39505-2832-706B-3034-547328648556}"/>
              </a:ext>
            </a:extLst>
          </p:cNvPr>
          <p:cNvSpPr/>
          <p:nvPr/>
        </p:nvSpPr>
        <p:spPr>
          <a:xfrm>
            <a:off x="4374280" y="2179317"/>
            <a:ext cx="2800350" cy="406139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12" descr="EnVision mission concept">
            <a:extLst>
              <a:ext uri="{FF2B5EF4-FFF2-40B4-BE49-F238E27FC236}">
                <a16:creationId xmlns:a16="http://schemas.microsoft.com/office/drawing/2014/main" id="{48CC5CF6-B9D9-75F1-F086-039659D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698" y="1930894"/>
            <a:ext cx="665553" cy="26622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3121530-99D4-D783-79B5-555DB7533F76}"/>
              </a:ext>
            </a:extLst>
          </p:cNvPr>
          <p:cNvSpPr/>
          <p:nvPr/>
        </p:nvSpPr>
        <p:spPr>
          <a:xfrm>
            <a:off x="3554978" y="1831657"/>
            <a:ext cx="4457699" cy="44576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8">
            <a:extLst>
              <a:ext uri="{FF2B5EF4-FFF2-40B4-BE49-F238E27FC236}">
                <a16:creationId xmlns:a16="http://schemas.microsoft.com/office/drawing/2014/main" id="{47997FE2-0E8E-AA4B-1E40-67A33A8C2B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396095">
            <a:off x="5439471" y="1442038"/>
            <a:ext cx="688715" cy="7059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F34F8D5-2F3D-103F-7BBD-FAA47D002390}"/>
              </a:ext>
            </a:extLst>
          </p:cNvPr>
          <p:cNvSpPr txBox="1"/>
          <p:nvPr/>
        </p:nvSpPr>
        <p:spPr>
          <a:xfrm>
            <a:off x="343914" y="1892794"/>
            <a:ext cx="307963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establishes COMMs with the orbiter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Mission conducted</a:t>
            </a:r>
          </a:p>
        </p:txBody>
      </p:sp>
      <p:sp>
        <p:nvSpPr>
          <p:cNvPr id="16" name="Rectangle: Rounded Corners 15">
            <a:extLst>
              <a:ext uri="{FF2B5EF4-FFF2-40B4-BE49-F238E27FC236}">
                <a16:creationId xmlns:a16="http://schemas.microsoft.com/office/drawing/2014/main" id="{D9102F90-C47C-96F2-0900-4CD49682C58A}"/>
              </a:ext>
            </a:extLst>
          </p:cNvPr>
          <p:cNvSpPr/>
          <p:nvPr/>
        </p:nvSpPr>
        <p:spPr>
          <a:xfrm>
            <a:off x="142875" y="3233738"/>
            <a:ext cx="2590800" cy="109537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F5B2C18A-2DC5-9C03-7BA9-E6F275DF8947}"/>
              </a:ext>
            </a:extLst>
          </p:cNvPr>
          <p:cNvSpPr txBox="1"/>
          <p:nvPr/>
        </p:nvSpPr>
        <p:spPr>
          <a:xfrm>
            <a:off x="13058" y="3189849"/>
            <a:ext cx="2847975" cy="1138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(6.1)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orbiter will capture atmospheric data at various altitudes and deploy probes when commanded by the crew</a:t>
            </a:r>
          </a:p>
        </p:txBody>
      </p:sp>
      <p:sp>
        <p:nvSpPr>
          <p:cNvPr id="18" name="Rectangle: Rounded Corners 17">
            <a:extLst>
              <a:ext uri="{FF2B5EF4-FFF2-40B4-BE49-F238E27FC236}">
                <a16:creationId xmlns:a16="http://schemas.microsoft.com/office/drawing/2014/main" id="{55B5FB73-6C9B-88F2-9852-573EC5431B23}"/>
              </a:ext>
            </a:extLst>
          </p:cNvPr>
          <p:cNvSpPr/>
          <p:nvPr/>
        </p:nvSpPr>
        <p:spPr>
          <a:xfrm>
            <a:off x="121369" y="4591050"/>
            <a:ext cx="2590800" cy="109537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7C6574A-BA35-E607-9296-3375A9B87E82}"/>
              </a:ext>
            </a:extLst>
          </p:cNvPr>
          <p:cNvSpPr txBox="1"/>
          <p:nvPr/>
        </p:nvSpPr>
        <p:spPr>
          <a:xfrm>
            <a:off x="142875" y="4815571"/>
            <a:ext cx="2569294"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(6.2)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orbiter will relay the data from itself and the probes back to the team</a:t>
            </a:r>
          </a:p>
        </p:txBody>
      </p:sp>
      <p:sp>
        <p:nvSpPr>
          <p:cNvPr id="21" name="Rectangle: Rounded Corners 20">
            <a:extLst>
              <a:ext uri="{FF2B5EF4-FFF2-40B4-BE49-F238E27FC236}">
                <a16:creationId xmlns:a16="http://schemas.microsoft.com/office/drawing/2014/main" id="{6F8C55FF-B926-C8AD-A740-30E3F636C730}"/>
              </a:ext>
            </a:extLst>
          </p:cNvPr>
          <p:cNvSpPr/>
          <p:nvPr/>
        </p:nvSpPr>
        <p:spPr>
          <a:xfrm>
            <a:off x="8290912" y="1799273"/>
            <a:ext cx="2590800" cy="109537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38B8BB61-0478-452C-6D38-6261BBAFBE0A}"/>
              </a:ext>
            </a:extLst>
          </p:cNvPr>
          <p:cNvSpPr txBox="1"/>
          <p:nvPr/>
        </p:nvSpPr>
        <p:spPr>
          <a:xfrm>
            <a:off x="8190455" y="1777852"/>
            <a:ext cx="2794746" cy="1138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(6.3)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Planned docking between the orbiter and crew to transfer over captured atmospheric capsules</a:t>
            </a:r>
          </a:p>
        </p:txBody>
      </p:sp>
      <p:sp>
        <p:nvSpPr>
          <p:cNvPr id="23" name="Rectangle: Rounded Corners 22">
            <a:extLst>
              <a:ext uri="{FF2B5EF4-FFF2-40B4-BE49-F238E27FC236}">
                <a16:creationId xmlns:a16="http://schemas.microsoft.com/office/drawing/2014/main" id="{BEBE0C3D-05D0-158C-29B5-F05174715EC4}"/>
              </a:ext>
            </a:extLst>
          </p:cNvPr>
          <p:cNvSpPr/>
          <p:nvPr/>
        </p:nvSpPr>
        <p:spPr>
          <a:xfrm>
            <a:off x="8290912" y="3251836"/>
            <a:ext cx="2590800" cy="109537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26432EEE-9C8E-FEE7-4E22-29BCA2156401}"/>
              </a:ext>
            </a:extLst>
          </p:cNvPr>
          <p:cNvSpPr txBox="1"/>
          <p:nvPr/>
        </p:nvSpPr>
        <p:spPr>
          <a:xfrm>
            <a:off x="8190455" y="3230415"/>
            <a:ext cx="2794746" cy="1138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(6.4)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orbiter will maintain its orbit until the mission duration and then descend into Venus’s orbit</a:t>
            </a:r>
          </a:p>
        </p:txBody>
      </p:sp>
      <p:sp>
        <p:nvSpPr>
          <p:cNvPr id="3" name="Oval 2">
            <a:extLst>
              <a:ext uri="{FF2B5EF4-FFF2-40B4-BE49-F238E27FC236}">
                <a16:creationId xmlns:a16="http://schemas.microsoft.com/office/drawing/2014/main" id="{7D049CA9-AE15-57FA-FF35-D0EC39F805EF}"/>
              </a:ext>
            </a:extLst>
          </p:cNvPr>
          <p:cNvSpPr/>
          <p:nvPr/>
        </p:nvSpPr>
        <p:spPr>
          <a:xfrm>
            <a:off x="5466573" y="2885123"/>
            <a:ext cx="204099" cy="204099"/>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790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77.43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260.00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3423.33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8.39</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3.91</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5.10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143.65</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401.23</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4847.97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-1337.97</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7947554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4847.97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1430.00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3637.29</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16.27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4030.00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8485.26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354.27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690.64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4384.27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9720.78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29295390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Total System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7280" y="1638865"/>
          <a:ext cx="10058396" cy="48209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157.421476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14.1423988</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Attitude Control</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112.443911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328.43</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Power</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56.2219556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328.97595</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C&amp;DS</a:t>
                      </a:r>
                    </a:p>
                  </a:txBody>
                  <a:tcPr marL="7620" marR="7620" marT="7620" marB="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95.5773246</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182</a:t>
                      </a:r>
                    </a:p>
                  </a:txBody>
                  <a:tcPr marL="7620" marR="7620" marT="7620" marB="0" anchor="ct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COMMs</a:t>
                      </a:r>
                    </a:p>
                  </a:txBody>
                  <a:tcPr marL="7620" marR="7620" marT="7620" marB="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129.310498</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418.4</a:t>
                      </a:r>
                    </a:p>
                  </a:txBody>
                  <a:tcPr marL="7620" marR="7620" marT="7620" marB="0" anchor="ct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5.62219556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2.42</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rPr>
                        <a:t>Mechanism</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5.62219556</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4.5</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838"/>
                  </a:ext>
                </a:extLst>
              </a:tr>
              <a:tr h="370840">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562.219556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1278.86835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Margin</a:t>
                      </a:r>
                    </a:p>
                  </a:txBody>
                  <a:tcPr marL="7620" marR="7620" marT="7620" marB="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505.997601</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-210.651192</a:t>
                      </a:r>
                    </a:p>
                  </a:txBody>
                  <a:tcPr marL="7620" marR="7620" marT="7620" marB="0" anchor="ctr">
                    <a:lnB w="12700" cap="flat" cmpd="sng" algn="ctr">
                      <a:no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170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125.5</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732.219556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1404.36835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26985953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845734"/>
            <a:ext cx="10058400" cy="4440766"/>
          </a:xfrm>
        </p:spPr>
        <p:txBody>
          <a:bodyPr>
            <a:noAutofit/>
          </a:bodyPr>
          <a:lstStyle/>
          <a:p>
            <a:pPr marL="0" indent="0" algn="l">
              <a:buNone/>
            </a:pPr>
            <a:r>
              <a:rPr lang="en-US" b="1" u="sng">
                <a:solidFill>
                  <a:srgbClr val="374151"/>
                </a:solidFill>
              </a:rPr>
              <a:t>Telecommunication and C&amp;DS (within compliance)</a:t>
            </a:r>
          </a:p>
          <a:p>
            <a:pPr lvl="1"/>
            <a:r>
              <a:rPr lang="en-US" b="1">
                <a:solidFill>
                  <a:srgbClr val="374151"/>
                </a:solidFill>
              </a:rPr>
              <a:t>X-band: </a:t>
            </a:r>
            <a:r>
              <a:rPr lang="en-US">
                <a:solidFill>
                  <a:srgbClr val="374151"/>
                </a:solidFill>
              </a:rPr>
              <a:t>Aeroshell to communicate back to ground station</a:t>
            </a:r>
          </a:p>
          <a:p>
            <a:pPr lvl="1"/>
            <a:r>
              <a:rPr lang="en-US" b="1">
                <a:solidFill>
                  <a:srgbClr val="374151"/>
                </a:solidFill>
              </a:rPr>
              <a:t>S-band: </a:t>
            </a:r>
            <a:r>
              <a:rPr lang="en-US">
                <a:solidFill>
                  <a:srgbClr val="374151"/>
                </a:solidFill>
              </a:rPr>
              <a:t>Spacecraft to communicate with the crew module </a:t>
            </a:r>
          </a:p>
          <a:p>
            <a:pPr lvl="1"/>
            <a:r>
              <a:rPr lang="en-US" b="1"/>
              <a:t>Expected data link margin</a:t>
            </a:r>
            <a:r>
              <a:rPr lang="en-US"/>
              <a:t>: 8.16 dB | 8.57 dB	</a:t>
            </a:r>
          </a:p>
          <a:p>
            <a:pPr lvl="1"/>
            <a:r>
              <a:rPr lang="en-US" b="1"/>
              <a:t>Expected data link margin (Emergency): </a:t>
            </a:r>
            <a:r>
              <a:rPr lang="en-US"/>
              <a:t>10.46 dB</a:t>
            </a:r>
          </a:p>
          <a:p>
            <a:r>
              <a:rPr lang="en-US" b="1" u="sng">
                <a:solidFill>
                  <a:srgbClr val="374151"/>
                </a:solidFill>
              </a:rPr>
              <a:t>Spacecraft Budgets</a:t>
            </a:r>
          </a:p>
          <a:p>
            <a:pPr lvl="1"/>
            <a:r>
              <a:rPr lang="en-US" b="1" i="0">
                <a:solidFill>
                  <a:srgbClr val="374151"/>
                </a:solidFill>
                <a:effectLst/>
              </a:rPr>
              <a:t>Total </a:t>
            </a:r>
            <a:r>
              <a:rPr lang="en-US" b="1">
                <a:solidFill>
                  <a:srgbClr val="374151"/>
                </a:solidFill>
              </a:rPr>
              <a:t>spacecraft mass</a:t>
            </a:r>
            <a:r>
              <a:rPr lang="en-US" b="1" i="0">
                <a:solidFill>
                  <a:srgbClr val="374151"/>
                </a:solidFill>
                <a:effectLst/>
              </a:rPr>
              <a:t>: </a:t>
            </a:r>
            <a:r>
              <a:rPr lang="en-US" sz="2000" b="0" i="0" u="none" strike="noStrike">
                <a:solidFill>
                  <a:srgbClr val="000000"/>
                </a:solidFill>
                <a:effectLst/>
                <a:latin typeface="Times New Roman" panose="02020603050405020304" pitchFamily="18" charset="0"/>
              </a:rPr>
              <a:t>32302.95 </a:t>
            </a:r>
            <a:r>
              <a:rPr lang="en-US" i="0">
                <a:solidFill>
                  <a:srgbClr val="374151"/>
                </a:solidFill>
                <a:effectLst/>
              </a:rPr>
              <a:t>kg (14.54% over budget)</a:t>
            </a:r>
          </a:p>
          <a:p>
            <a:pPr lvl="2"/>
            <a:r>
              <a:rPr lang="en-US">
                <a:solidFill>
                  <a:srgbClr val="374151"/>
                </a:solidFill>
              </a:rPr>
              <a:t>Within SLS’s payload mass capacity of </a:t>
            </a:r>
            <a:r>
              <a:rPr lang="en-US" b="0" i="0">
                <a:solidFill>
                  <a:schemeClr val="tx1"/>
                </a:solidFill>
                <a:effectLst/>
              </a:rPr>
              <a:t>37,901 kg</a:t>
            </a:r>
            <a:endParaRPr lang="en-US" i="0">
              <a:solidFill>
                <a:srgbClr val="374151"/>
              </a:solidFill>
              <a:effectLst/>
            </a:endParaRPr>
          </a:p>
          <a:p>
            <a:pPr lvl="1"/>
            <a:r>
              <a:rPr lang="en-US" b="1">
                <a:solidFill>
                  <a:srgbClr val="374151"/>
                </a:solidFill>
              </a:rPr>
              <a:t>Total spacecraft power: </a:t>
            </a:r>
            <a:r>
              <a:rPr lang="en-US">
                <a:solidFill>
                  <a:srgbClr val="374151"/>
                </a:solidFill>
              </a:rPr>
              <a:t>1404.37W (47.86% over budget)</a:t>
            </a:r>
            <a:endParaRPr lang="en-US" b="1" i="0">
              <a:solidFill>
                <a:srgbClr val="374151"/>
              </a:solidFill>
              <a:effectLst/>
            </a:endParaRPr>
          </a:p>
          <a:p>
            <a:endParaRPr lang="en-US" b="1" i="0">
              <a:solidFill>
                <a:schemeClr val="tx1"/>
              </a:solidFill>
              <a:effectLst/>
            </a:endParaRPr>
          </a:p>
          <a:p>
            <a:pPr lvl="2"/>
            <a:endParaRPr lang="en-US" i="0">
              <a:solidFill>
                <a:srgbClr val="374151"/>
              </a:solidFill>
              <a:effectLst/>
            </a:endParaRPr>
          </a:p>
        </p:txBody>
      </p:sp>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792063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1B8C07-3185-26C1-C068-BA80553C1916}"/>
              </a:ext>
            </a:extLst>
          </p:cNvPr>
          <p:cNvSpPr>
            <a:spLocks noGrp="1"/>
          </p:cNvSpPr>
          <p:nvPr>
            <p:ph type="title"/>
          </p:nvPr>
        </p:nvSpPr>
        <p:spPr/>
        <p:txBody>
          <a:bodyPr/>
          <a:lstStyle/>
          <a:p>
            <a:r>
              <a:rPr lang="en-US"/>
              <a:t>Cost (</a:t>
            </a:r>
            <a:r>
              <a:rPr lang="en-US" err="1"/>
              <a:t>Hw</a:t>
            </a:r>
            <a:r>
              <a:rPr lang="en-US"/>
              <a:t> #12)</a:t>
            </a:r>
          </a:p>
        </p:txBody>
      </p:sp>
      <p:sp>
        <p:nvSpPr>
          <p:cNvPr id="6" name="Picture Placeholder 5">
            <a:extLst>
              <a:ext uri="{FF2B5EF4-FFF2-40B4-BE49-F238E27FC236}">
                <a16:creationId xmlns:a16="http://schemas.microsoft.com/office/drawing/2014/main" id="{B29D6FF6-C90D-A3AF-E6EF-C35B1B31DC63}"/>
              </a:ext>
            </a:extLst>
          </p:cNvPr>
          <p:cNvSpPr>
            <a:spLocks noGrp="1"/>
          </p:cNvSpPr>
          <p:nvPr>
            <p:ph type="pic" idx="1"/>
          </p:nvPr>
        </p:nvSpPr>
        <p:spPr/>
        <p:txBody>
          <a:bodyPr/>
          <a:lstStyle/>
          <a:p>
            <a:endParaRPr lang="en-US"/>
          </a:p>
        </p:txBody>
      </p:sp>
      <p:sp>
        <p:nvSpPr>
          <p:cNvPr id="7" name="Text Placeholder 6">
            <a:extLst>
              <a:ext uri="{FF2B5EF4-FFF2-40B4-BE49-F238E27FC236}">
                <a16:creationId xmlns:a16="http://schemas.microsoft.com/office/drawing/2014/main" id="{9948EB5F-882E-3337-7B12-31B23C6BEABD}"/>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D3799BFC-EAC6-A491-A483-AD078344145C}"/>
              </a:ext>
            </a:extLst>
          </p:cNvPr>
          <p:cNvSpPr>
            <a:spLocks noGrp="1"/>
          </p:cNvSpPr>
          <p:nvPr>
            <p:ph type="sldNum" sz="quarter" idx="12"/>
          </p:nvPr>
        </p:nvSpPr>
        <p:spPr/>
        <p:txBody>
          <a:bodyPr/>
          <a:lstStyle/>
          <a:p>
            <a:fld id="{629637A9-119A-49DA-BD12-AAC58B377D80}" type="slidenum">
              <a:rPr lang="en-US" smtClean="0"/>
              <a:pPr/>
              <a:t>134</a:t>
            </a:fld>
            <a:endParaRPr lang="en-US"/>
          </a:p>
        </p:txBody>
      </p:sp>
    </p:spTree>
    <p:extLst>
      <p:ext uri="{BB962C8B-B14F-4D97-AF65-F5344CB8AC3E}">
        <p14:creationId xmlns:p14="http://schemas.microsoft.com/office/powerpoint/2010/main" val="2650380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07ED-8DEF-F012-A0A8-95BC29F7937F}"/>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FE1CC476-2FBF-86C5-4721-75E8F9A29A2B}"/>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8640A57F-4CE1-FC1B-C1B9-DA580B7A8D51}"/>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2693DDA5-7D8F-2ABC-0579-BE11841ADCA2}"/>
              </a:ext>
            </a:extLst>
          </p:cNvPr>
          <p:cNvSpPr>
            <a:spLocks noGrp="1"/>
          </p:cNvSpPr>
          <p:nvPr>
            <p:ph type="sldNum" sz="quarter" idx="12"/>
          </p:nvPr>
        </p:nvSpPr>
        <p:spPr/>
        <p:txBody>
          <a:bodyPr/>
          <a:lstStyle/>
          <a:p>
            <a:fld id="{4FAB73BC-B049-4115-A692-8D63A059BFB8}" type="slidenum">
              <a:rPr lang="en-US" smtClean="0"/>
              <a:t>135</a:t>
            </a:fld>
            <a:endParaRPr lang="en-US"/>
          </a:p>
        </p:txBody>
      </p:sp>
    </p:spTree>
    <p:extLst>
      <p:ext uri="{BB962C8B-B14F-4D97-AF65-F5344CB8AC3E}">
        <p14:creationId xmlns:p14="http://schemas.microsoft.com/office/powerpoint/2010/main" val="16537325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igh angle view of a rolled paper, brown notebook, and black notepad on a wooden table">
            <a:extLst>
              <a:ext uri="{FF2B5EF4-FFF2-40B4-BE49-F238E27FC236}">
                <a16:creationId xmlns:a16="http://schemas.microsoft.com/office/drawing/2014/main" id="{7BA1FE4D-E0AB-BC9F-F136-15BBEDFDD7FC}"/>
              </a:ext>
            </a:extLst>
          </p:cNvPr>
          <p:cNvPicPr>
            <a:picLocks noChangeAspect="1"/>
          </p:cNvPicPr>
          <p:nvPr/>
        </p:nvPicPr>
        <p:blipFill rotWithShape="1">
          <a:blip r:embed="rId3">
            <a:duotone>
              <a:schemeClr val="bg2">
                <a:shade val="45000"/>
                <a:satMod val="135000"/>
              </a:schemeClr>
              <a:prstClr val="white"/>
            </a:duotone>
            <a:alphaModFix amt="45000"/>
          </a:blip>
          <a:srcRect t="7551" r="-2" b="8052"/>
          <a:stretch/>
        </p:blipFill>
        <p:spPr>
          <a:xfrm>
            <a:off x="20" y="10"/>
            <a:ext cx="12191980" cy="6857990"/>
          </a:xfrm>
          <a:prstGeom prst="rect">
            <a:avLst/>
          </a:prstGeom>
        </p:spPr>
      </p:pic>
      <p:sp>
        <p:nvSpPr>
          <p:cNvPr id="2" name="Title 1">
            <a:extLst>
              <a:ext uri="{FF2B5EF4-FFF2-40B4-BE49-F238E27FC236}">
                <a16:creationId xmlns:a16="http://schemas.microsoft.com/office/drawing/2014/main" id="{D7DE8BB5-5C5D-982D-D01B-58896E36E91F}"/>
              </a:ext>
            </a:extLst>
          </p:cNvPr>
          <p:cNvSpPr>
            <a:spLocks noGrp="1"/>
          </p:cNvSpPr>
          <p:nvPr>
            <p:ph type="ctrTitle"/>
          </p:nvPr>
        </p:nvSpPr>
        <p:spPr>
          <a:xfrm>
            <a:off x="1097280" y="758952"/>
            <a:ext cx="10993120" cy="3566160"/>
          </a:xfrm>
        </p:spPr>
        <p:txBody>
          <a:bodyPr>
            <a:normAutofit/>
          </a:bodyPr>
          <a:lstStyle/>
          <a:p>
            <a:r>
              <a:rPr lang="en-US"/>
              <a:t>Venus Exploration</a:t>
            </a:r>
            <a:br>
              <a:rPr lang="en-US"/>
            </a:br>
            <a:r>
              <a:rPr lang="en-US"/>
              <a:t>Cost Estimation</a:t>
            </a:r>
          </a:p>
        </p:txBody>
      </p:sp>
      <p:sp>
        <p:nvSpPr>
          <p:cNvPr id="3" name="Subtitle 2">
            <a:extLst>
              <a:ext uri="{FF2B5EF4-FFF2-40B4-BE49-F238E27FC236}">
                <a16:creationId xmlns:a16="http://schemas.microsoft.com/office/drawing/2014/main" id="{BE17DE45-574D-4F64-B0DC-68D50A8A1105}"/>
              </a:ext>
            </a:extLst>
          </p:cNvPr>
          <p:cNvSpPr>
            <a:spLocks noGrp="1"/>
          </p:cNvSpPr>
          <p:nvPr>
            <p:ph type="subTitle" idx="1"/>
          </p:nvPr>
        </p:nvSpPr>
        <p:spPr>
          <a:xfrm>
            <a:off x="1100051" y="4455621"/>
            <a:ext cx="10058400" cy="1143000"/>
          </a:xfrm>
        </p:spPr>
        <p:txBody>
          <a:bodyPr vert="horz" lIns="91440" tIns="45720" rIns="91440" bIns="45720" rtlCol="0" anchor="t">
            <a:normAutofit/>
          </a:bodyPr>
          <a:lstStyle/>
          <a:p>
            <a:r>
              <a:rPr lang="en-US" sz="1500">
                <a:solidFill>
                  <a:schemeClr val="tx1">
                    <a:lumMod val="85000"/>
                    <a:lumOff val="15000"/>
                  </a:schemeClr>
                </a:solidFill>
              </a:rPr>
              <a:t>Michael Quach</a:t>
            </a:r>
          </a:p>
          <a:p>
            <a:r>
              <a:rPr lang="en-US" sz="1500">
                <a:solidFill>
                  <a:schemeClr val="tx1">
                    <a:lumMod val="85000"/>
                    <a:lumOff val="15000"/>
                  </a:schemeClr>
                </a:solidFill>
              </a:rPr>
              <a:t>ARO 481lL-02</a:t>
            </a:r>
          </a:p>
          <a:p>
            <a:r>
              <a:rPr lang="en-US" sz="1500">
                <a:solidFill>
                  <a:schemeClr val="tx1">
                    <a:lumMod val="85000"/>
                    <a:lumOff val="15000"/>
                  </a:schemeClr>
                </a:solidFill>
                <a:cs typeface="Times New Roman"/>
              </a:rPr>
              <a:t>November 20</a:t>
            </a:r>
            <a:r>
              <a:rPr lang="en-US" sz="1500" baseline="30000">
                <a:solidFill>
                  <a:schemeClr val="tx1">
                    <a:lumMod val="85000"/>
                    <a:lumOff val="15000"/>
                  </a:schemeClr>
                </a:solidFill>
                <a:cs typeface="Times New Roman"/>
              </a:rPr>
              <a:t>th</a:t>
            </a:r>
            <a:r>
              <a:rPr lang="en-US" sz="1500">
                <a:solidFill>
                  <a:schemeClr val="tx1">
                    <a:lumMod val="85000"/>
                    <a:lumOff val="15000"/>
                  </a:schemeClr>
                </a:solidFill>
                <a:cs typeface="Times New Roman"/>
              </a:rPr>
              <a:t>, 2023</a:t>
            </a:r>
          </a:p>
        </p:txBody>
      </p:sp>
      <p:cxnSp>
        <p:nvCxnSpPr>
          <p:cNvPr id="9" name="Straight Connector 8">
            <a:extLst>
              <a:ext uri="{FF2B5EF4-FFF2-40B4-BE49-F238E27FC236}">
                <a16:creationId xmlns:a16="http://schemas.microsoft.com/office/drawing/2014/main" id="{E68A34FC-388E-4048-A995-C05C6EA975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A69E81-40C1-4C29-85AB-788C974A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3354FDC-AD2B-4C53-819C-6ABAD42E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89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8A7ED-0CFF-B946-F7FA-5B6F40D5792E}"/>
              </a:ext>
            </a:extLst>
          </p:cNvPr>
          <p:cNvSpPr>
            <a:spLocks noGrp="1"/>
          </p:cNvSpPr>
          <p:nvPr>
            <p:ph type="title"/>
          </p:nvPr>
        </p:nvSpPr>
        <p:spPr>
          <a:xfrm>
            <a:off x="6411685" y="634946"/>
            <a:ext cx="5127171" cy="1450757"/>
          </a:xfrm>
        </p:spPr>
        <p:txBody>
          <a:bodyPr>
            <a:normAutofit/>
          </a:bodyPr>
          <a:lstStyle/>
          <a:p>
            <a:r>
              <a:rPr lang="en-US"/>
              <a:t>Introduction</a:t>
            </a:r>
          </a:p>
        </p:txBody>
      </p:sp>
      <p:cxnSp>
        <p:nvCxnSpPr>
          <p:cNvPr id="4116" name="Straight Connector 4115">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122" name="Content Placeholder 2">
            <a:extLst>
              <a:ext uri="{FF2B5EF4-FFF2-40B4-BE49-F238E27FC236}">
                <a16:creationId xmlns:a16="http://schemas.microsoft.com/office/drawing/2014/main" id="{FD7027E4-6A0A-484A-B6C5-9CCB6565CBCE}"/>
              </a:ext>
            </a:extLst>
          </p:cNvPr>
          <p:cNvGraphicFramePr>
            <a:graphicFrameLocks noGrp="1"/>
          </p:cNvGraphicFramePr>
          <p:nvPr>
            <p:ph idx="1"/>
          </p:nvPr>
        </p:nvGraphicFramePr>
        <p:xfrm>
          <a:off x="6411684" y="2198914"/>
          <a:ext cx="512717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18" name="Rectangle 4117">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0" name="Rectangle 4119">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DE396F7-A107-2DC9-0B34-7AD54CD19249}"/>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137</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AutoShape 4" descr="A high-altitude balloon in the dense, yellow atmosphere of Venus. The balloon has a smooth surface without any attachments, showing only the gondola with scientific instruments hanging below. Above the balloon, an orbiter spacecraft equipped with communication dishes and solar panels is actively relaying data. In the far distance, Earth is visible as a small blue dot through the hazy atmosphere of Venus. The scene should convey a sense of distance and the advanced technology required for interplanetary communication.">
            <a:extLst>
              <a:ext uri="{FF2B5EF4-FFF2-40B4-BE49-F238E27FC236}">
                <a16:creationId xmlns:a16="http://schemas.microsoft.com/office/drawing/2014/main" id="{B55DC145-B5F6-617A-34F5-0989EA8137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descr="A hot air balloon in the sky&#10;&#10;Description automatically generated">
            <a:extLst>
              <a:ext uri="{FF2B5EF4-FFF2-40B4-BE49-F238E27FC236}">
                <a16:creationId xmlns:a16="http://schemas.microsoft.com/office/drawing/2014/main" id="{A04BDE9E-2590-F37D-F597-2839B9312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244" y="523684"/>
            <a:ext cx="5502653" cy="5502653"/>
          </a:xfrm>
          <a:prstGeom prst="rect">
            <a:avLst/>
          </a:prstGeom>
        </p:spPr>
      </p:pic>
    </p:spTree>
    <p:extLst>
      <p:ext uri="{BB962C8B-B14F-4D97-AF65-F5344CB8AC3E}">
        <p14:creationId xmlns:p14="http://schemas.microsoft.com/office/powerpoint/2010/main" val="35609434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D8FA-5A81-9AF2-7994-ADA0AD024939}"/>
              </a:ext>
            </a:extLst>
          </p:cNvPr>
          <p:cNvSpPr>
            <a:spLocks noGrp="1"/>
          </p:cNvSpPr>
          <p:nvPr>
            <p:ph type="title"/>
          </p:nvPr>
        </p:nvSpPr>
        <p:spPr/>
        <p:txBody>
          <a:bodyPr/>
          <a:lstStyle/>
          <a:p>
            <a:r>
              <a:rPr lang="en-US"/>
              <a:t>Mission Overview</a:t>
            </a:r>
          </a:p>
        </p:txBody>
      </p:sp>
      <p:sp>
        <p:nvSpPr>
          <p:cNvPr id="3" name="Content Placeholder 2">
            <a:extLst>
              <a:ext uri="{FF2B5EF4-FFF2-40B4-BE49-F238E27FC236}">
                <a16:creationId xmlns:a16="http://schemas.microsoft.com/office/drawing/2014/main" id="{A380E7E2-CE64-B997-E82B-4C4C8B60A588}"/>
              </a:ext>
            </a:extLst>
          </p:cNvPr>
          <p:cNvSpPr>
            <a:spLocks noGrp="1"/>
          </p:cNvSpPr>
          <p:nvPr>
            <p:ph idx="1"/>
          </p:nvPr>
        </p:nvSpPr>
        <p:spPr>
          <a:xfrm>
            <a:off x="1097280" y="1798108"/>
            <a:ext cx="5740400" cy="4562051"/>
          </a:xfrm>
        </p:spPr>
        <p:txBody>
          <a:bodyPr>
            <a:noAutofit/>
          </a:bodyPr>
          <a:lstStyle/>
          <a:p>
            <a:r>
              <a:rPr lang="en-US" sz="1900" b="1" u="sng"/>
              <a:t>Key Objectives</a:t>
            </a:r>
          </a:p>
          <a:p>
            <a:pPr lvl="1"/>
            <a:r>
              <a:rPr lang="en-US" sz="1900"/>
              <a:t>Crewed mission of 4 orbiting around Venus to collect scientific data</a:t>
            </a:r>
          </a:p>
          <a:p>
            <a:pPr lvl="1"/>
            <a:r>
              <a:rPr lang="en-US" sz="1900"/>
              <a:t>Launch no later than December 31, 2037</a:t>
            </a:r>
          </a:p>
          <a:p>
            <a:pPr lvl="1"/>
            <a:r>
              <a:rPr lang="en-US" sz="1900"/>
              <a:t>Completion of mission no later than December 31, 2039</a:t>
            </a:r>
          </a:p>
          <a:p>
            <a:pPr lvl="1"/>
            <a:r>
              <a:rPr lang="en-US" sz="1900"/>
              <a:t>What added science can be achieved with crew around Venus?</a:t>
            </a:r>
          </a:p>
          <a:p>
            <a:pPr marL="0">
              <a:buNone/>
            </a:pPr>
            <a:r>
              <a:rPr lang="en-US" b="1" u="sng"/>
              <a:t>Scientific Goals</a:t>
            </a:r>
          </a:p>
          <a:p>
            <a:pPr lvl="1"/>
            <a:r>
              <a:rPr lang="en-US"/>
              <a:t>Composition and structure of planet’s crust and mantle</a:t>
            </a:r>
          </a:p>
          <a:p>
            <a:pPr lvl="1"/>
            <a:r>
              <a:rPr lang="en-US"/>
              <a:t>Analyzing the minerals and surface composition</a:t>
            </a:r>
          </a:p>
          <a:p>
            <a:pPr lvl="1"/>
            <a:r>
              <a:rPr lang="en-US"/>
              <a:t>Analyzing and capturing the composition of the Venusian atmosphere </a:t>
            </a:r>
          </a:p>
          <a:p>
            <a:pPr lvl="1"/>
            <a:endParaRPr lang="en-US" sz="1900"/>
          </a:p>
          <a:p>
            <a:pPr marL="0" indent="0">
              <a:buNone/>
            </a:pPr>
            <a:endParaRPr lang="en-US" sz="1900"/>
          </a:p>
        </p:txBody>
      </p:sp>
      <p:sp>
        <p:nvSpPr>
          <p:cNvPr id="4" name="Slide Number Placeholder 3">
            <a:extLst>
              <a:ext uri="{FF2B5EF4-FFF2-40B4-BE49-F238E27FC236}">
                <a16:creationId xmlns:a16="http://schemas.microsoft.com/office/drawing/2014/main" id="{0A4FF306-D2F2-2B3F-8C76-4844764136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43BA58B6-5BFE-4A26-64B3-6D56EE2C5473}"/>
              </a:ext>
            </a:extLst>
          </p:cNvPr>
          <p:cNvSpPr txBox="1"/>
          <p:nvPr/>
        </p:nvSpPr>
        <p:spPr>
          <a:xfrm>
            <a:off x="8290309" y="5528275"/>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DAVINCI</a:t>
            </a:r>
          </a:p>
        </p:txBody>
      </p:sp>
      <p:pic>
        <p:nvPicPr>
          <p:cNvPr id="10" name="Picture 2" descr="Venus and Neptune on emaze">
            <a:extLst>
              <a:ext uri="{FF2B5EF4-FFF2-40B4-BE49-F238E27FC236}">
                <a16:creationId xmlns:a16="http://schemas.microsoft.com/office/drawing/2014/main" id="{1636B609-DF41-55DB-5D1F-4C8E79BD0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977" y="2908900"/>
            <a:ext cx="484822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23517FA-8982-9737-503F-FD5972464FEB}"/>
              </a:ext>
            </a:extLst>
          </p:cNvPr>
          <p:cNvPicPr>
            <a:picLocks noChangeAspect="1"/>
          </p:cNvPicPr>
          <p:nvPr/>
        </p:nvPicPr>
        <p:blipFill>
          <a:blip r:embed="rId3"/>
          <a:stretch>
            <a:fillRect/>
          </a:stretch>
        </p:blipFill>
        <p:spPr>
          <a:xfrm>
            <a:off x="9467090" y="623916"/>
            <a:ext cx="2559175" cy="2934775"/>
          </a:xfrm>
          <a:prstGeom prst="rect">
            <a:avLst/>
          </a:prstGeom>
        </p:spPr>
      </p:pic>
    </p:spTree>
    <p:extLst>
      <p:ext uri="{BB962C8B-B14F-4D97-AF65-F5344CB8AC3E}">
        <p14:creationId xmlns:p14="http://schemas.microsoft.com/office/powerpoint/2010/main" val="16548981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27B-36EA-430B-86B2-281A6CA427B3}"/>
              </a:ext>
            </a:extLst>
          </p:cNvPr>
          <p:cNvSpPr>
            <a:spLocks noGrp="1"/>
          </p:cNvSpPr>
          <p:nvPr>
            <p:ph type="title"/>
          </p:nvPr>
        </p:nvSpPr>
        <p:spPr/>
        <p:txBody>
          <a:bodyPr/>
          <a:lstStyle/>
          <a:p>
            <a:r>
              <a:rPr lang="en-US"/>
              <a:t>Porkchop Plots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D2F3E6-0C19-7A1F-DF12-C2B3721C4F6F}"/>
                  </a:ext>
                </a:extLst>
              </p:cNvPr>
              <p:cNvSpPr>
                <a:spLocks noGrp="1"/>
              </p:cNvSpPr>
              <p:nvPr>
                <p:ph idx="1"/>
              </p:nvPr>
            </p:nvSpPr>
            <p:spPr>
              <a:xfrm>
                <a:off x="995680" y="1845734"/>
                <a:ext cx="10058400" cy="4023360"/>
              </a:xfrm>
            </p:spPr>
            <p:txBody>
              <a:bodyPr/>
              <a:lstStyle/>
              <a:p>
                <a:r>
                  <a:rPr lang="en-US" b="1" i="0">
                    <a:solidFill>
                      <a:srgbClr val="000000"/>
                    </a:solidFill>
                    <a:effectLst/>
                  </a:rPr>
                  <a:t>Departure Date (Updated):</a:t>
                </a:r>
                <a:r>
                  <a:rPr lang="en-US" b="0" i="0">
                    <a:solidFill>
                      <a:srgbClr val="000000"/>
                    </a:solidFill>
                    <a:effectLst/>
                  </a:rPr>
                  <a:t> July 1st, 2035 </a:t>
                </a:r>
              </a:p>
              <a:p>
                <a:r>
                  <a:rPr lang="en-US" b="1" i="0">
                    <a:solidFill>
                      <a:srgbClr val="000000"/>
                    </a:solidFill>
                    <a:effectLst/>
                  </a:rPr>
                  <a:t>Arrival Date (Updated):</a:t>
                </a:r>
                <a:r>
                  <a:rPr lang="en-US" b="0" i="0">
                    <a:solidFill>
                      <a:srgbClr val="000000"/>
                    </a:solidFill>
                    <a:effectLst/>
                  </a:rPr>
                  <a:t> January 17th, 2036 </a:t>
                </a:r>
              </a:p>
              <a:p>
                <a:r>
                  <a:rPr lang="en-US" b="1" i="0">
                    <a:solidFill>
                      <a:srgbClr val="000000"/>
                    </a:solidFill>
                    <a:effectLst/>
                  </a:rPr>
                  <a:t>Transfer Time:</a:t>
                </a:r>
                <a:r>
                  <a:rPr lang="en-US" b="0" i="0">
                    <a:solidFill>
                      <a:srgbClr val="000000"/>
                    </a:solidFill>
                    <a:effectLst/>
                  </a:rPr>
                  <a:t> 200 [days] </a:t>
                </a:r>
              </a:p>
              <a:p>
                <a:r>
                  <a:rPr lang="en-US" b="1" i="0">
                    <a:solidFill>
                      <a:srgbClr val="000000"/>
                    </a:solidFill>
                    <a:effectLst/>
                  </a:rPr>
                  <a:t>Departure C3:</a:t>
                </a:r>
                <a:r>
                  <a:rPr lang="en-US" b="0" i="0">
                    <a:solidFill>
                      <a:srgbClr val="000000"/>
                    </a:solidFill>
                    <a:effectLst/>
                  </a:rPr>
                  <a:t> 9.53 [km^2/s^2] </a:t>
                </a:r>
              </a:p>
              <a:p>
                <a:r>
                  <a:rPr lang="en-US" b="1" i="0">
                    <a:solidFill>
                      <a:srgbClr val="000000"/>
                    </a:solidFill>
                    <a:effectLst/>
                  </a:rPr>
                  <a:t>Arrival </a:t>
                </a:r>
                <a14:m>
                  <m:oMath xmlns:m="http://schemas.openxmlformats.org/officeDocument/2006/math">
                    <m:sSub>
                      <m:sSubPr>
                        <m:ctrlPr>
                          <a:rPr lang="en-US" b="1" i="1" smtClean="0">
                            <a:solidFill>
                              <a:srgbClr val="000000"/>
                            </a:solidFill>
                            <a:effectLst/>
                            <a:latin typeface="Cambria Math" panose="02040503050406030204" pitchFamily="18" charset="0"/>
                          </a:rPr>
                        </m:ctrlPr>
                      </m:sSubPr>
                      <m:e>
                        <m:r>
                          <a:rPr lang="en-US" b="1" i="1" smtClean="0">
                            <a:solidFill>
                              <a:srgbClr val="000000"/>
                            </a:solidFill>
                            <a:effectLst/>
                            <a:latin typeface="Cambria Math" panose="02040503050406030204" pitchFamily="18" charset="0"/>
                          </a:rPr>
                          <m:t>𝒗</m:t>
                        </m:r>
                      </m:e>
                      <m:sub>
                        <m:r>
                          <a:rPr lang="en-US" b="1" i="1" smtClean="0">
                            <a:solidFill>
                              <a:srgbClr val="000000"/>
                            </a:solidFill>
                            <a:effectLst/>
                            <a:latin typeface="Cambria Math" panose="02040503050406030204" pitchFamily="18" charset="0"/>
                            <a:ea typeface="Cambria Math" panose="02040503050406030204" pitchFamily="18" charset="0"/>
                          </a:rPr>
                          <m:t>∞</m:t>
                        </m:r>
                      </m:sub>
                    </m:sSub>
                  </m:oMath>
                </a14:m>
                <a:r>
                  <a:rPr lang="en-US" b="1" i="0">
                    <a:solidFill>
                      <a:srgbClr val="000000"/>
                    </a:solidFill>
                    <a:effectLst/>
                  </a:rPr>
                  <a:t>:</a:t>
                </a:r>
                <a:r>
                  <a:rPr lang="en-US" b="0" i="0">
                    <a:solidFill>
                      <a:srgbClr val="000000"/>
                    </a:solidFill>
                    <a:effectLst/>
                  </a:rPr>
                  <a:t> 2.50 [km/s] </a:t>
                </a:r>
              </a:p>
              <a:p>
                <a:r>
                  <a:rPr lang="en-US" b="1" i="0">
                    <a:solidFill>
                      <a:srgbClr val="000000"/>
                    </a:solidFill>
                    <a:effectLst/>
                  </a:rPr>
                  <a:t>Capture DV:</a:t>
                </a:r>
                <a:r>
                  <a:rPr lang="en-US" b="0" i="0">
                    <a:solidFill>
                      <a:srgbClr val="000000"/>
                    </a:solidFill>
                    <a:effectLst/>
                  </a:rPr>
                  <a:t> 3.29 km/s (Calculated) </a:t>
                </a:r>
              </a:p>
              <a:p>
                <a:r>
                  <a:rPr lang="en-US" b="1" i="0">
                    <a:solidFill>
                      <a:srgbClr val="000000"/>
                    </a:solidFill>
                    <a:effectLst/>
                  </a:rPr>
                  <a:t>Useful Spacecraft Mass:</a:t>
                </a:r>
                <a:r>
                  <a:rPr lang="en-US" b="0" i="0">
                    <a:solidFill>
                      <a:srgbClr val="000000"/>
                    </a:solidFill>
                    <a:effectLst/>
                  </a:rPr>
                  <a:t> 37,900 [kg] (edited)</a:t>
                </a:r>
              </a:p>
              <a:p>
                <a:endParaRPr lang="en-US"/>
              </a:p>
            </p:txBody>
          </p:sp>
        </mc:Choice>
        <mc:Fallback>
          <p:sp>
            <p:nvSpPr>
              <p:cNvPr id="3" name="Content Placeholder 2">
                <a:extLst>
                  <a:ext uri="{FF2B5EF4-FFF2-40B4-BE49-F238E27FC236}">
                    <a16:creationId xmlns:a16="http://schemas.microsoft.com/office/drawing/2014/main" id="{B2D2F3E6-0C19-7A1F-DF12-C2B3721C4F6F}"/>
                  </a:ext>
                </a:extLst>
              </p:cNvPr>
              <p:cNvSpPr>
                <a:spLocks noGrp="1" noRot="1" noChangeAspect="1" noMove="1" noResize="1" noEditPoints="1" noAdjustHandles="1" noChangeArrowheads="1" noChangeShapeType="1" noTextEdit="1"/>
              </p:cNvSpPr>
              <p:nvPr>
                <p:ph idx="1"/>
              </p:nvPr>
            </p:nvSpPr>
            <p:spPr>
              <a:xfrm>
                <a:off x="995680" y="1845734"/>
                <a:ext cx="10058400" cy="4023360"/>
              </a:xfrm>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8869B5-6CD3-8726-E0A9-5F294C492D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8" name="Picture 4">
            <a:extLst>
              <a:ext uri="{FF2B5EF4-FFF2-40B4-BE49-F238E27FC236}">
                <a16:creationId xmlns:a16="http://schemas.microsoft.com/office/drawing/2014/main" id="{D46FB087-B599-59D8-3ADE-E04CF2792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778" y="1845733"/>
            <a:ext cx="5984521" cy="448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16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Rounded Corners 210">
            <a:extLst>
              <a:ext uri="{FF2B5EF4-FFF2-40B4-BE49-F238E27FC236}">
                <a16:creationId xmlns:a16="http://schemas.microsoft.com/office/drawing/2014/main" id="{2248615A-E25D-279D-D9A2-2410BFD7476D}"/>
              </a:ext>
            </a:extLst>
          </p:cNvPr>
          <p:cNvSpPr/>
          <p:nvPr/>
        </p:nvSpPr>
        <p:spPr>
          <a:xfrm>
            <a:off x="10227566" y="5830604"/>
            <a:ext cx="1916347" cy="4917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65083247-15BD-8961-46A1-87D108BD8047}"/>
              </a:ext>
            </a:extLst>
          </p:cNvPr>
          <p:cNvSpPr/>
          <p:nvPr/>
        </p:nvSpPr>
        <p:spPr>
          <a:xfrm>
            <a:off x="8335573" y="5680827"/>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8B089905-AB25-14AC-E00D-772E7A08BE32}"/>
              </a:ext>
            </a:extLst>
          </p:cNvPr>
          <p:cNvSpPr/>
          <p:nvPr/>
        </p:nvSpPr>
        <p:spPr>
          <a:xfrm>
            <a:off x="6372521" y="5222856"/>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4835E-6558-7BBA-0ECE-7E01E4BE1650}"/>
              </a:ext>
            </a:extLst>
          </p:cNvPr>
          <p:cNvSpPr>
            <a:spLocks noGrp="1"/>
          </p:cNvSpPr>
          <p:nvPr>
            <p:ph type="title"/>
          </p:nvPr>
        </p:nvSpPr>
        <p:spPr/>
        <p:txBody>
          <a:bodyPr/>
          <a:lstStyle/>
          <a:p>
            <a:r>
              <a:rPr lang="en-US"/>
              <a:t>Mission In-depth (2/2)</a:t>
            </a:r>
          </a:p>
        </p:txBody>
      </p:sp>
      <p:sp>
        <p:nvSpPr>
          <p:cNvPr id="4" name="Slide Number Placeholder 3">
            <a:extLst>
              <a:ext uri="{FF2B5EF4-FFF2-40B4-BE49-F238E27FC236}">
                <a16:creationId xmlns:a16="http://schemas.microsoft.com/office/drawing/2014/main" id="{2341F715-0E6E-48EC-F43C-4BDA021D6141}"/>
              </a:ext>
            </a:extLst>
          </p:cNvPr>
          <p:cNvSpPr>
            <a:spLocks noGrp="1"/>
          </p:cNvSpPr>
          <p:nvPr>
            <p:ph type="sldNum" sz="quarter" idx="12"/>
          </p:nvPr>
        </p:nvSpPr>
        <p:spPr/>
        <p:txBody>
          <a:bodyPr/>
          <a:lstStyle/>
          <a:p>
            <a:fld id="{629637A9-119A-49DA-BD12-AAC58B377D80}" type="slidenum">
              <a:rPr lang="en-US" smtClean="0"/>
              <a:pPr/>
              <a:t>14</a:t>
            </a:fld>
            <a:endParaRPr lang="en-US"/>
          </a:p>
        </p:txBody>
      </p:sp>
      <p:grpSp>
        <p:nvGrpSpPr>
          <p:cNvPr id="17" name="Group 16">
            <a:extLst>
              <a:ext uri="{FF2B5EF4-FFF2-40B4-BE49-F238E27FC236}">
                <a16:creationId xmlns:a16="http://schemas.microsoft.com/office/drawing/2014/main" id="{DCD252F9-4750-DA31-4423-C73FCC0C52A5}"/>
              </a:ext>
            </a:extLst>
          </p:cNvPr>
          <p:cNvGrpSpPr/>
          <p:nvPr/>
        </p:nvGrpSpPr>
        <p:grpSpPr>
          <a:xfrm>
            <a:off x="176592" y="1856683"/>
            <a:ext cx="1375014" cy="651875"/>
            <a:chOff x="1654765" y="2311905"/>
            <a:chExt cx="3119846" cy="1479075"/>
          </a:xfrm>
        </p:grpSpPr>
        <p:sp>
          <p:nvSpPr>
            <p:cNvPr id="8" name="Freeform: Shape 7">
              <a:extLst>
                <a:ext uri="{FF2B5EF4-FFF2-40B4-BE49-F238E27FC236}">
                  <a16:creationId xmlns:a16="http://schemas.microsoft.com/office/drawing/2014/main" id="{332B9D56-AAFD-3B21-1185-E20261133778}"/>
                </a:ext>
              </a:extLst>
            </p:cNvPr>
            <p:cNvSpPr/>
            <p:nvPr/>
          </p:nvSpPr>
          <p:spPr>
            <a:xfrm>
              <a:off x="1654765" y="2311905"/>
              <a:ext cx="3119846" cy="1479075"/>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6574" h="2041332">
                  <a:moveTo>
                    <a:pt x="7858" y="409719"/>
                  </a:moveTo>
                  <a:cubicBezTo>
                    <a:pt x="-11192" y="371619"/>
                    <a:pt x="3096" y="366856"/>
                    <a:pt x="65008" y="343044"/>
                  </a:cubicBezTo>
                  <a:cubicBezTo>
                    <a:pt x="126920" y="319232"/>
                    <a:pt x="379333" y="266844"/>
                    <a:pt x="379333" y="266844"/>
                  </a:cubicBezTo>
                  <a:lnTo>
                    <a:pt x="1274683" y="66819"/>
                  </a:lnTo>
                  <a:cubicBezTo>
                    <a:pt x="1458833" y="23957"/>
                    <a:pt x="1277858" y="19194"/>
                    <a:pt x="1484233" y="9669"/>
                  </a:cubicBezTo>
                  <a:cubicBezTo>
                    <a:pt x="1690608" y="144"/>
                    <a:pt x="2262108" y="-6206"/>
                    <a:pt x="2512933" y="9669"/>
                  </a:cubicBezTo>
                  <a:cubicBezTo>
                    <a:pt x="2763758" y="25544"/>
                    <a:pt x="2989183" y="104919"/>
                    <a:pt x="2989183" y="104919"/>
                  </a:cubicBezTo>
                  <a:lnTo>
                    <a:pt x="3646408" y="247794"/>
                  </a:lnTo>
                  <a:cubicBezTo>
                    <a:pt x="3797220" y="284306"/>
                    <a:pt x="3838496" y="301769"/>
                    <a:pt x="3894058" y="323994"/>
                  </a:cubicBezTo>
                  <a:cubicBezTo>
                    <a:pt x="3949620" y="346219"/>
                    <a:pt x="3979783" y="381144"/>
                    <a:pt x="3979783" y="381144"/>
                  </a:cubicBezTo>
                  <a:cubicBezTo>
                    <a:pt x="3997245" y="395431"/>
                    <a:pt x="4003596" y="392256"/>
                    <a:pt x="3998833" y="409719"/>
                  </a:cubicBezTo>
                  <a:cubicBezTo>
                    <a:pt x="3994070" y="427182"/>
                    <a:pt x="4040108" y="397019"/>
                    <a:pt x="3951208" y="485919"/>
                  </a:cubicBezTo>
                  <a:cubicBezTo>
                    <a:pt x="3862308" y="574819"/>
                    <a:pt x="3652758" y="760557"/>
                    <a:pt x="3465433" y="943119"/>
                  </a:cubicBezTo>
                  <a:cubicBezTo>
                    <a:pt x="3278108" y="1125681"/>
                    <a:pt x="2955845" y="1455882"/>
                    <a:pt x="2827258" y="1581294"/>
                  </a:cubicBezTo>
                  <a:cubicBezTo>
                    <a:pt x="2698671" y="1706706"/>
                    <a:pt x="2733595" y="1657494"/>
                    <a:pt x="2693908" y="1695594"/>
                  </a:cubicBezTo>
                  <a:cubicBezTo>
                    <a:pt x="2654221" y="1733694"/>
                    <a:pt x="2652633" y="1760682"/>
                    <a:pt x="2589133" y="1809894"/>
                  </a:cubicBezTo>
                  <a:cubicBezTo>
                    <a:pt x="2525633" y="1859106"/>
                    <a:pt x="2400221" y="1952769"/>
                    <a:pt x="2312908" y="1990869"/>
                  </a:cubicBezTo>
                  <a:cubicBezTo>
                    <a:pt x="2225596" y="2028969"/>
                    <a:pt x="2168445" y="2035319"/>
                    <a:pt x="2065258" y="2038494"/>
                  </a:cubicBezTo>
                  <a:cubicBezTo>
                    <a:pt x="1962071" y="2041669"/>
                    <a:pt x="1811258" y="2049607"/>
                    <a:pt x="1693783" y="2009919"/>
                  </a:cubicBezTo>
                  <a:cubicBezTo>
                    <a:pt x="1576308" y="1970231"/>
                    <a:pt x="1512808" y="1938481"/>
                    <a:pt x="1360408" y="1800369"/>
                  </a:cubicBezTo>
                  <a:cubicBezTo>
                    <a:pt x="1208008" y="1662257"/>
                    <a:pt x="976233" y="1386031"/>
                    <a:pt x="779383" y="1181244"/>
                  </a:cubicBezTo>
                  <a:cubicBezTo>
                    <a:pt x="582533" y="976457"/>
                    <a:pt x="307895" y="693881"/>
                    <a:pt x="179308" y="571644"/>
                  </a:cubicBezTo>
                  <a:cubicBezTo>
                    <a:pt x="50721" y="449407"/>
                    <a:pt x="26908" y="447819"/>
                    <a:pt x="7858" y="409719"/>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850BF01-9826-3537-A8EA-ADA5276563A3}"/>
                </a:ext>
              </a:extLst>
            </p:cNvPr>
            <p:cNvSpPr/>
            <p:nvPr/>
          </p:nvSpPr>
          <p:spPr>
            <a:xfrm>
              <a:off x="2680577" y="2517331"/>
              <a:ext cx="1068221" cy="1068221"/>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F43D02BC-C6DB-ACEC-CDB2-2266820182FB}"/>
              </a:ext>
            </a:extLst>
          </p:cNvPr>
          <p:cNvGrpSpPr/>
          <p:nvPr/>
        </p:nvGrpSpPr>
        <p:grpSpPr>
          <a:xfrm>
            <a:off x="1701506" y="2094669"/>
            <a:ext cx="1516580" cy="1087184"/>
            <a:chOff x="2978235" y="2699422"/>
            <a:chExt cx="1714492" cy="1229060"/>
          </a:xfrm>
        </p:grpSpPr>
        <p:sp>
          <p:nvSpPr>
            <p:cNvPr id="9" name="Freeform: Shape 8">
              <a:extLst>
                <a:ext uri="{FF2B5EF4-FFF2-40B4-BE49-F238E27FC236}">
                  <a16:creationId xmlns:a16="http://schemas.microsoft.com/office/drawing/2014/main" id="{6C770F64-BC50-5945-4FA2-105BE55EE944}"/>
                </a:ext>
              </a:extLst>
            </p:cNvPr>
            <p:cNvSpPr/>
            <p:nvPr/>
          </p:nvSpPr>
          <p:spPr>
            <a:xfrm>
              <a:off x="3137215" y="3287872"/>
              <a:ext cx="1555512" cy="640610"/>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1062BC6-4BCE-26FA-48CB-DA635127624C}"/>
                </a:ext>
              </a:extLst>
            </p:cNvPr>
            <p:cNvSpPr/>
            <p:nvPr/>
          </p:nvSpPr>
          <p:spPr>
            <a:xfrm rot="20451223">
              <a:off x="2978235" y="2699422"/>
              <a:ext cx="1552566" cy="136928"/>
            </a:xfrm>
            <a:custGeom>
              <a:avLst/>
              <a:gdLst>
                <a:gd name="connsiteX0" fmla="*/ 258403 w 3691992"/>
                <a:gd name="connsiteY0" fmla="*/ 341190 h 369765"/>
                <a:gd name="connsiteX1" fmla="*/ 239353 w 3691992"/>
                <a:gd name="connsiteY1" fmla="*/ 293565 h 369765"/>
                <a:gd name="connsiteX2" fmla="*/ 629878 w 3691992"/>
                <a:gd name="connsiteY2" fmla="*/ 217365 h 369765"/>
                <a:gd name="connsiteX3" fmla="*/ 1182328 w 3691992"/>
                <a:gd name="connsiteY3" fmla="*/ 84015 h 369765"/>
                <a:gd name="connsiteX4" fmla="*/ 1487128 w 3691992"/>
                <a:gd name="connsiteY4" fmla="*/ 26865 h 369765"/>
                <a:gd name="connsiteX5" fmla="*/ 1991953 w 3691992"/>
                <a:gd name="connsiteY5" fmla="*/ 7815 h 369765"/>
                <a:gd name="connsiteX6" fmla="*/ 2315803 w 3691992"/>
                <a:gd name="connsiteY6" fmla="*/ 7815 h 369765"/>
                <a:gd name="connsiteX7" fmla="*/ 2706328 w 3691992"/>
                <a:gd name="connsiteY7" fmla="*/ 103065 h 369765"/>
                <a:gd name="connsiteX8" fmla="*/ 3182578 w 3691992"/>
                <a:gd name="connsiteY8" fmla="*/ 217365 h 369765"/>
                <a:gd name="connsiteX9" fmla="*/ 3420703 w 3691992"/>
                <a:gd name="connsiteY9" fmla="*/ 303090 h 369765"/>
                <a:gd name="connsiteX10" fmla="*/ 3458803 w 3691992"/>
                <a:gd name="connsiteY10" fmla="*/ 369765 h 369765"/>
                <a:gd name="connsiteX11" fmla="*/ 258403 w 3691992"/>
                <a:gd name="connsiteY11" fmla="*/ 341190 h 369765"/>
                <a:gd name="connsiteX0" fmla="*/ 255985 w 3699099"/>
                <a:gd name="connsiteY0" fmla="*/ 379290 h 379290"/>
                <a:gd name="connsiteX1" fmla="*/ 246460 w 3699099"/>
                <a:gd name="connsiteY1" fmla="*/ 293565 h 379290"/>
                <a:gd name="connsiteX2" fmla="*/ 636985 w 3699099"/>
                <a:gd name="connsiteY2" fmla="*/ 217365 h 379290"/>
                <a:gd name="connsiteX3" fmla="*/ 1189435 w 3699099"/>
                <a:gd name="connsiteY3" fmla="*/ 84015 h 379290"/>
                <a:gd name="connsiteX4" fmla="*/ 1494235 w 3699099"/>
                <a:gd name="connsiteY4" fmla="*/ 26865 h 379290"/>
                <a:gd name="connsiteX5" fmla="*/ 1999060 w 3699099"/>
                <a:gd name="connsiteY5" fmla="*/ 7815 h 379290"/>
                <a:gd name="connsiteX6" fmla="*/ 2322910 w 3699099"/>
                <a:gd name="connsiteY6" fmla="*/ 7815 h 379290"/>
                <a:gd name="connsiteX7" fmla="*/ 2713435 w 3699099"/>
                <a:gd name="connsiteY7" fmla="*/ 103065 h 379290"/>
                <a:gd name="connsiteX8" fmla="*/ 3189685 w 3699099"/>
                <a:gd name="connsiteY8" fmla="*/ 217365 h 379290"/>
                <a:gd name="connsiteX9" fmla="*/ 3427810 w 3699099"/>
                <a:gd name="connsiteY9" fmla="*/ 303090 h 379290"/>
                <a:gd name="connsiteX10" fmla="*/ 3465910 w 3699099"/>
                <a:gd name="connsiteY10" fmla="*/ 369765 h 379290"/>
                <a:gd name="connsiteX11" fmla="*/ 255985 w 3699099"/>
                <a:gd name="connsiteY11" fmla="*/ 379290 h 379290"/>
                <a:gd name="connsiteX0" fmla="*/ 255985 w 3706681"/>
                <a:gd name="connsiteY0" fmla="*/ 379290 h 379290"/>
                <a:gd name="connsiteX1" fmla="*/ 246460 w 3706681"/>
                <a:gd name="connsiteY1" fmla="*/ 293565 h 379290"/>
                <a:gd name="connsiteX2" fmla="*/ 636985 w 3706681"/>
                <a:gd name="connsiteY2" fmla="*/ 217365 h 379290"/>
                <a:gd name="connsiteX3" fmla="*/ 1189435 w 3706681"/>
                <a:gd name="connsiteY3" fmla="*/ 84015 h 379290"/>
                <a:gd name="connsiteX4" fmla="*/ 1494235 w 3706681"/>
                <a:gd name="connsiteY4" fmla="*/ 26865 h 379290"/>
                <a:gd name="connsiteX5" fmla="*/ 1999060 w 3706681"/>
                <a:gd name="connsiteY5" fmla="*/ 7815 h 379290"/>
                <a:gd name="connsiteX6" fmla="*/ 2322910 w 3706681"/>
                <a:gd name="connsiteY6" fmla="*/ 7815 h 379290"/>
                <a:gd name="connsiteX7" fmla="*/ 2713435 w 3706681"/>
                <a:gd name="connsiteY7" fmla="*/ 103065 h 379290"/>
                <a:gd name="connsiteX8" fmla="*/ 3189685 w 3706681"/>
                <a:gd name="connsiteY8" fmla="*/ 217365 h 379290"/>
                <a:gd name="connsiteX9" fmla="*/ 3456385 w 3706681"/>
                <a:gd name="connsiteY9" fmla="*/ 284040 h 379290"/>
                <a:gd name="connsiteX10" fmla="*/ 3465910 w 3706681"/>
                <a:gd name="connsiteY10" fmla="*/ 369765 h 379290"/>
                <a:gd name="connsiteX11" fmla="*/ 255985 w 3706681"/>
                <a:gd name="connsiteY11" fmla="*/ 379290 h 37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6681" h="379290">
                  <a:moveTo>
                    <a:pt x="255985" y="379290"/>
                  </a:moveTo>
                  <a:cubicBezTo>
                    <a:pt x="-280590" y="366590"/>
                    <a:pt x="182960" y="320552"/>
                    <a:pt x="246460" y="293565"/>
                  </a:cubicBezTo>
                  <a:cubicBezTo>
                    <a:pt x="309960" y="266578"/>
                    <a:pt x="479823" y="252290"/>
                    <a:pt x="636985" y="217365"/>
                  </a:cubicBezTo>
                  <a:cubicBezTo>
                    <a:pt x="794147" y="182440"/>
                    <a:pt x="1046560" y="115765"/>
                    <a:pt x="1189435" y="84015"/>
                  </a:cubicBezTo>
                  <a:cubicBezTo>
                    <a:pt x="1332310" y="52265"/>
                    <a:pt x="1359298" y="39565"/>
                    <a:pt x="1494235" y="26865"/>
                  </a:cubicBezTo>
                  <a:cubicBezTo>
                    <a:pt x="1629173" y="14165"/>
                    <a:pt x="1860948" y="10990"/>
                    <a:pt x="1999060" y="7815"/>
                  </a:cubicBezTo>
                  <a:cubicBezTo>
                    <a:pt x="2137172" y="4640"/>
                    <a:pt x="2203848" y="-8060"/>
                    <a:pt x="2322910" y="7815"/>
                  </a:cubicBezTo>
                  <a:cubicBezTo>
                    <a:pt x="2441973" y="23690"/>
                    <a:pt x="2713435" y="103065"/>
                    <a:pt x="2713435" y="103065"/>
                  </a:cubicBezTo>
                  <a:lnTo>
                    <a:pt x="3189685" y="217365"/>
                  </a:lnTo>
                  <a:cubicBezTo>
                    <a:pt x="3313510" y="247527"/>
                    <a:pt x="3410348" y="258640"/>
                    <a:pt x="3456385" y="284040"/>
                  </a:cubicBezTo>
                  <a:cubicBezTo>
                    <a:pt x="3502422" y="309440"/>
                    <a:pt x="3989785" y="360240"/>
                    <a:pt x="3465910" y="369765"/>
                  </a:cubicBezTo>
                  <a:lnTo>
                    <a:pt x="255985" y="37929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B0B5629-A18F-5F01-C04F-674D9CB59D5F}"/>
                </a:ext>
              </a:extLst>
            </p:cNvPr>
            <p:cNvSpPr/>
            <p:nvPr/>
          </p:nvSpPr>
          <p:spPr>
            <a:xfrm>
              <a:off x="3648852" y="3342058"/>
              <a:ext cx="532237" cy="532237"/>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1E6030CF-9668-12E7-29A6-907004D723EE}"/>
              </a:ext>
            </a:extLst>
          </p:cNvPr>
          <p:cNvGrpSpPr/>
          <p:nvPr/>
        </p:nvGrpSpPr>
        <p:grpSpPr>
          <a:xfrm>
            <a:off x="3429801" y="1830953"/>
            <a:ext cx="1375952" cy="1992027"/>
            <a:chOff x="4890409" y="2380379"/>
            <a:chExt cx="1375952" cy="1992027"/>
          </a:xfrm>
        </p:grpSpPr>
        <p:sp>
          <p:nvSpPr>
            <p:cNvPr id="21" name="Freeform: Shape 20">
              <a:extLst>
                <a:ext uri="{FF2B5EF4-FFF2-40B4-BE49-F238E27FC236}">
                  <a16:creationId xmlns:a16="http://schemas.microsoft.com/office/drawing/2014/main" id="{6FE11052-5917-860F-25E0-9913CDB376CB}"/>
                </a:ext>
              </a:extLst>
            </p:cNvPr>
            <p:cNvSpPr/>
            <p:nvPr/>
          </p:nvSpPr>
          <p:spPr>
            <a:xfrm>
              <a:off x="4890409" y="3805745"/>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F62553-7B44-559C-D19B-CE2848C6F48F}"/>
                </a:ext>
              </a:extLst>
            </p:cNvPr>
            <p:cNvSpPr/>
            <p:nvPr/>
          </p:nvSpPr>
          <p:spPr>
            <a:xfrm>
              <a:off x="5342986" y="3853676"/>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elay 23">
              <a:extLst>
                <a:ext uri="{FF2B5EF4-FFF2-40B4-BE49-F238E27FC236}">
                  <a16:creationId xmlns:a16="http://schemas.microsoft.com/office/drawing/2014/main" id="{73BE15D2-6222-4862-30E8-83156ABDA3BC}"/>
                </a:ext>
              </a:extLst>
            </p:cNvPr>
            <p:cNvSpPr/>
            <p:nvPr/>
          </p:nvSpPr>
          <p:spPr>
            <a:xfrm rot="16200000">
              <a:off x="5478770" y="2252764"/>
              <a:ext cx="188476" cy="445296"/>
            </a:xfrm>
            <a:custGeom>
              <a:avLst/>
              <a:gdLst>
                <a:gd name="connsiteX0" fmla="*/ 0 w 212648"/>
                <a:gd name="connsiteY0" fmla="*/ 0 h 445295"/>
                <a:gd name="connsiteX1" fmla="*/ 106324 w 212648"/>
                <a:gd name="connsiteY1" fmla="*/ 0 h 445295"/>
                <a:gd name="connsiteX2" fmla="*/ 212648 w 212648"/>
                <a:gd name="connsiteY2" fmla="*/ 222648 h 445295"/>
                <a:gd name="connsiteX3" fmla="*/ 106324 w 212648"/>
                <a:gd name="connsiteY3" fmla="*/ 445296 h 445295"/>
                <a:gd name="connsiteX4" fmla="*/ 0 w 212648"/>
                <a:gd name="connsiteY4" fmla="*/ 445295 h 445295"/>
                <a:gd name="connsiteX5" fmla="*/ 0 w 212648"/>
                <a:gd name="connsiteY5" fmla="*/ 0 h 445295"/>
                <a:gd name="connsiteX0" fmla="*/ 0 w 212648"/>
                <a:gd name="connsiteY0" fmla="*/ 445295 h 445296"/>
                <a:gd name="connsiteX1" fmla="*/ 106324 w 212648"/>
                <a:gd name="connsiteY1" fmla="*/ 0 h 445296"/>
                <a:gd name="connsiteX2" fmla="*/ 212648 w 212648"/>
                <a:gd name="connsiteY2" fmla="*/ 222648 h 445296"/>
                <a:gd name="connsiteX3" fmla="*/ 106324 w 212648"/>
                <a:gd name="connsiteY3" fmla="*/ 445296 h 445296"/>
                <a:gd name="connsiteX4" fmla="*/ 0 w 212648"/>
                <a:gd name="connsiteY4" fmla="*/ 445295 h 445296"/>
                <a:gd name="connsiteX0" fmla="*/ 0 w 106324"/>
                <a:gd name="connsiteY0" fmla="*/ 445296 h 445296"/>
                <a:gd name="connsiteX1" fmla="*/ 0 w 106324"/>
                <a:gd name="connsiteY1" fmla="*/ 0 h 445296"/>
                <a:gd name="connsiteX2" fmla="*/ 106324 w 106324"/>
                <a:gd name="connsiteY2" fmla="*/ 222648 h 445296"/>
                <a:gd name="connsiteX3" fmla="*/ 0 w 106324"/>
                <a:gd name="connsiteY3" fmla="*/ 445296 h 445296"/>
              </a:gdLst>
              <a:ahLst/>
              <a:cxnLst>
                <a:cxn ang="0">
                  <a:pos x="connsiteX0" y="connsiteY0"/>
                </a:cxn>
                <a:cxn ang="0">
                  <a:pos x="connsiteX1" y="connsiteY1"/>
                </a:cxn>
                <a:cxn ang="0">
                  <a:pos x="connsiteX2" y="connsiteY2"/>
                </a:cxn>
                <a:cxn ang="0">
                  <a:pos x="connsiteX3" y="connsiteY3"/>
                </a:cxn>
              </a:cxnLst>
              <a:rect l="l" t="t" r="r" b="b"/>
              <a:pathLst>
                <a:path w="106324" h="445296">
                  <a:moveTo>
                    <a:pt x="0" y="445296"/>
                  </a:moveTo>
                  <a:lnTo>
                    <a:pt x="0" y="0"/>
                  </a:lnTo>
                  <a:cubicBezTo>
                    <a:pt x="58721" y="0"/>
                    <a:pt x="106324" y="99683"/>
                    <a:pt x="106324" y="222648"/>
                  </a:cubicBezTo>
                  <a:cubicBezTo>
                    <a:pt x="106324" y="345613"/>
                    <a:pt x="58721" y="445296"/>
                    <a:pt x="0" y="445296"/>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2EBD464-97F0-F1F3-3275-6BA868831D53}"/>
                </a:ext>
              </a:extLst>
            </p:cNvPr>
            <p:cNvSpPr/>
            <p:nvPr/>
          </p:nvSpPr>
          <p:spPr>
            <a:xfrm>
              <a:off x="5393996" y="2382837"/>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3B35F4A-3361-007C-5A01-DD5636EF6278}"/>
                </a:ext>
              </a:extLst>
            </p:cNvPr>
            <p:cNvSpPr/>
            <p:nvPr/>
          </p:nvSpPr>
          <p:spPr>
            <a:xfrm flipH="1">
              <a:off x="5579468" y="2380379"/>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612860B7-1F72-1C5B-924A-43CB1231935C}"/>
                </a:ext>
              </a:extLst>
            </p:cNvPr>
            <p:cNvCxnSpPr>
              <a:cxnSpLocks/>
              <a:stCxn id="25" idx="3"/>
            </p:cNvCxnSpPr>
            <p:nvPr/>
          </p:nvCxnSpPr>
          <p:spPr>
            <a:xfrm>
              <a:off x="5406768" y="2567192"/>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D6248C-8964-1FE0-2F0A-FEC2A34D93F8}"/>
                </a:ext>
              </a:extLst>
            </p:cNvPr>
            <p:cNvCxnSpPr>
              <a:cxnSpLocks/>
            </p:cNvCxnSpPr>
            <p:nvPr/>
          </p:nvCxnSpPr>
          <p:spPr>
            <a:xfrm flipH="1">
              <a:off x="5580382" y="2562661"/>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1E40EE-31F6-FE1F-744F-5ED7109A6082}"/>
                </a:ext>
              </a:extLst>
            </p:cNvPr>
            <p:cNvCxnSpPr>
              <a:cxnSpLocks/>
            </p:cNvCxnSpPr>
            <p:nvPr/>
          </p:nvCxnSpPr>
          <p:spPr>
            <a:xfrm>
              <a:off x="5514405" y="2558130"/>
              <a:ext cx="65063" cy="29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3A3F61-072C-7C3E-C0E7-7B3729EE3386}"/>
                </a:ext>
              </a:extLst>
            </p:cNvPr>
            <p:cNvCxnSpPr>
              <a:cxnSpLocks/>
            </p:cNvCxnSpPr>
            <p:nvPr/>
          </p:nvCxnSpPr>
          <p:spPr>
            <a:xfrm flipH="1">
              <a:off x="5591316" y="2564734"/>
              <a:ext cx="58937" cy="296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A7E2C9-520B-BFB4-004B-1264DC475C36}"/>
                </a:ext>
              </a:extLst>
            </p:cNvPr>
            <p:cNvCxnSpPr>
              <a:cxnSpLocks/>
            </p:cNvCxnSpPr>
            <p:nvPr/>
          </p:nvCxnSpPr>
          <p:spPr>
            <a:xfrm>
              <a:off x="5586093" y="2847797"/>
              <a:ext cx="2960" cy="441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96E4B6B9-78CB-5AB9-0276-044692186642}"/>
                </a:ext>
              </a:extLst>
            </p:cNvPr>
            <p:cNvSpPr/>
            <p:nvPr/>
          </p:nvSpPr>
          <p:spPr>
            <a:xfrm>
              <a:off x="5494448" y="3282205"/>
              <a:ext cx="189210" cy="221895"/>
            </a:xfrm>
            <a:prstGeom prst="triangl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DDC26EE2-8A0F-E891-85EE-6B3F9894CE26}"/>
                </a:ext>
              </a:extLst>
            </p:cNvPr>
            <p:cNvCxnSpPr>
              <a:cxnSpLocks/>
              <a:stCxn id="42" idx="2"/>
            </p:cNvCxnSpPr>
            <p:nvPr/>
          </p:nvCxnSpPr>
          <p:spPr>
            <a:xfrm flipH="1">
              <a:off x="5449562" y="3504100"/>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AC64D85-A1C1-A5D1-E4E5-30ABE13915CF}"/>
                </a:ext>
              </a:extLst>
            </p:cNvPr>
            <p:cNvCxnSpPr>
              <a:cxnSpLocks/>
            </p:cNvCxnSpPr>
            <p:nvPr/>
          </p:nvCxnSpPr>
          <p:spPr>
            <a:xfrm>
              <a:off x="5684060" y="3504100"/>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B0B1393-FBDA-20E0-9CC8-0AEBB8EC8B49}"/>
                </a:ext>
              </a:extLst>
            </p:cNvPr>
            <p:cNvCxnSpPr>
              <a:cxnSpLocks/>
            </p:cNvCxnSpPr>
            <p:nvPr/>
          </p:nvCxnSpPr>
          <p:spPr>
            <a:xfrm>
              <a:off x="5449562" y="3567341"/>
              <a:ext cx="279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D32C101F-0B88-1776-0058-670791866297}"/>
                </a:ext>
              </a:extLst>
            </p:cNvPr>
            <p:cNvSpPr/>
            <p:nvPr/>
          </p:nvSpPr>
          <p:spPr>
            <a:xfrm>
              <a:off x="5243052" y="3561735"/>
              <a:ext cx="331838" cy="612059"/>
            </a:xfrm>
            <a:custGeom>
              <a:avLst/>
              <a:gdLst>
                <a:gd name="connsiteX0" fmla="*/ 331838 w 331838"/>
                <a:gd name="connsiteY0" fmla="*/ 0 h 612059"/>
                <a:gd name="connsiteX1" fmla="*/ 66367 w 331838"/>
                <a:gd name="connsiteY1" fmla="*/ 184355 h 612059"/>
                <a:gd name="connsiteX2" fmla="*/ 0 w 331838"/>
                <a:gd name="connsiteY2" fmla="*/ 612059 h 612059"/>
              </a:gdLst>
              <a:ahLst/>
              <a:cxnLst>
                <a:cxn ang="0">
                  <a:pos x="connsiteX0" y="connsiteY0"/>
                </a:cxn>
                <a:cxn ang="0">
                  <a:pos x="connsiteX1" y="connsiteY1"/>
                </a:cxn>
                <a:cxn ang="0">
                  <a:pos x="connsiteX2" y="connsiteY2"/>
                </a:cxn>
              </a:cxnLst>
              <a:rect l="l" t="t" r="r" b="b"/>
              <a:pathLst>
                <a:path w="331838" h="612059">
                  <a:moveTo>
                    <a:pt x="331838" y="0"/>
                  </a:moveTo>
                  <a:cubicBezTo>
                    <a:pt x="226755" y="41172"/>
                    <a:pt x="121673" y="82345"/>
                    <a:pt x="66367" y="184355"/>
                  </a:cubicBezTo>
                  <a:cubicBezTo>
                    <a:pt x="11061" y="286365"/>
                    <a:pt x="0" y="612059"/>
                    <a:pt x="0" y="612059"/>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Freeform: Shape 61">
            <a:extLst>
              <a:ext uri="{FF2B5EF4-FFF2-40B4-BE49-F238E27FC236}">
                <a16:creationId xmlns:a16="http://schemas.microsoft.com/office/drawing/2014/main" id="{6FD72E03-2E76-2F17-4A87-141127755FF6}"/>
              </a:ext>
            </a:extLst>
          </p:cNvPr>
          <p:cNvSpPr/>
          <p:nvPr/>
        </p:nvSpPr>
        <p:spPr>
          <a:xfrm>
            <a:off x="4992918" y="4169445"/>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59CCDE1-1368-ECBD-A0E7-952FFE05F7D8}"/>
              </a:ext>
            </a:extLst>
          </p:cNvPr>
          <p:cNvSpPr/>
          <p:nvPr/>
        </p:nvSpPr>
        <p:spPr>
          <a:xfrm>
            <a:off x="5445495" y="4217376"/>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CA81F683-EC55-8680-6755-296BF6169207}"/>
              </a:ext>
            </a:extLst>
          </p:cNvPr>
          <p:cNvGrpSpPr/>
          <p:nvPr/>
        </p:nvGrpSpPr>
        <p:grpSpPr>
          <a:xfrm>
            <a:off x="5316533" y="1614609"/>
            <a:ext cx="445296" cy="1826386"/>
            <a:chOff x="8919278" y="1954701"/>
            <a:chExt cx="445296" cy="1826386"/>
          </a:xfrm>
        </p:grpSpPr>
        <p:sp>
          <p:nvSpPr>
            <p:cNvPr id="64" name="Flowchart: Delay 23">
              <a:extLst>
                <a:ext uri="{FF2B5EF4-FFF2-40B4-BE49-F238E27FC236}">
                  <a16:creationId xmlns:a16="http://schemas.microsoft.com/office/drawing/2014/main" id="{42C44A94-6D08-83D3-94C2-230DD9B80801}"/>
                </a:ext>
              </a:extLst>
            </p:cNvPr>
            <p:cNvSpPr/>
            <p:nvPr/>
          </p:nvSpPr>
          <p:spPr>
            <a:xfrm rot="16200000">
              <a:off x="9047688" y="1834460"/>
              <a:ext cx="188476" cy="445296"/>
            </a:xfrm>
            <a:custGeom>
              <a:avLst/>
              <a:gdLst>
                <a:gd name="connsiteX0" fmla="*/ 0 w 212648"/>
                <a:gd name="connsiteY0" fmla="*/ 0 h 445295"/>
                <a:gd name="connsiteX1" fmla="*/ 106324 w 212648"/>
                <a:gd name="connsiteY1" fmla="*/ 0 h 445295"/>
                <a:gd name="connsiteX2" fmla="*/ 212648 w 212648"/>
                <a:gd name="connsiteY2" fmla="*/ 222648 h 445295"/>
                <a:gd name="connsiteX3" fmla="*/ 106324 w 212648"/>
                <a:gd name="connsiteY3" fmla="*/ 445296 h 445295"/>
                <a:gd name="connsiteX4" fmla="*/ 0 w 212648"/>
                <a:gd name="connsiteY4" fmla="*/ 445295 h 445295"/>
                <a:gd name="connsiteX5" fmla="*/ 0 w 212648"/>
                <a:gd name="connsiteY5" fmla="*/ 0 h 445295"/>
                <a:gd name="connsiteX0" fmla="*/ 0 w 212648"/>
                <a:gd name="connsiteY0" fmla="*/ 445295 h 445296"/>
                <a:gd name="connsiteX1" fmla="*/ 106324 w 212648"/>
                <a:gd name="connsiteY1" fmla="*/ 0 h 445296"/>
                <a:gd name="connsiteX2" fmla="*/ 212648 w 212648"/>
                <a:gd name="connsiteY2" fmla="*/ 222648 h 445296"/>
                <a:gd name="connsiteX3" fmla="*/ 106324 w 212648"/>
                <a:gd name="connsiteY3" fmla="*/ 445296 h 445296"/>
                <a:gd name="connsiteX4" fmla="*/ 0 w 212648"/>
                <a:gd name="connsiteY4" fmla="*/ 445295 h 445296"/>
                <a:gd name="connsiteX0" fmla="*/ 0 w 106324"/>
                <a:gd name="connsiteY0" fmla="*/ 445296 h 445296"/>
                <a:gd name="connsiteX1" fmla="*/ 0 w 106324"/>
                <a:gd name="connsiteY1" fmla="*/ 0 h 445296"/>
                <a:gd name="connsiteX2" fmla="*/ 106324 w 106324"/>
                <a:gd name="connsiteY2" fmla="*/ 222648 h 445296"/>
                <a:gd name="connsiteX3" fmla="*/ 0 w 106324"/>
                <a:gd name="connsiteY3" fmla="*/ 445296 h 445296"/>
              </a:gdLst>
              <a:ahLst/>
              <a:cxnLst>
                <a:cxn ang="0">
                  <a:pos x="connsiteX0" y="connsiteY0"/>
                </a:cxn>
                <a:cxn ang="0">
                  <a:pos x="connsiteX1" y="connsiteY1"/>
                </a:cxn>
                <a:cxn ang="0">
                  <a:pos x="connsiteX2" y="connsiteY2"/>
                </a:cxn>
                <a:cxn ang="0">
                  <a:pos x="connsiteX3" y="connsiteY3"/>
                </a:cxn>
              </a:cxnLst>
              <a:rect l="l" t="t" r="r" b="b"/>
              <a:pathLst>
                <a:path w="106324" h="445296">
                  <a:moveTo>
                    <a:pt x="0" y="445296"/>
                  </a:moveTo>
                  <a:lnTo>
                    <a:pt x="0" y="0"/>
                  </a:lnTo>
                  <a:cubicBezTo>
                    <a:pt x="58721" y="0"/>
                    <a:pt x="106324" y="99683"/>
                    <a:pt x="106324" y="222648"/>
                  </a:cubicBezTo>
                  <a:cubicBezTo>
                    <a:pt x="106324" y="345613"/>
                    <a:pt x="58721" y="445296"/>
                    <a:pt x="0" y="445296"/>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12D7733B-8BCC-B3C8-F0EE-C3F6792BCA51}"/>
                </a:ext>
              </a:extLst>
            </p:cNvPr>
            <p:cNvSpPr/>
            <p:nvPr/>
          </p:nvSpPr>
          <p:spPr>
            <a:xfrm>
              <a:off x="8962914" y="1957159"/>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17832767-D61C-7572-AE08-E8EBC91237A1}"/>
                </a:ext>
              </a:extLst>
            </p:cNvPr>
            <p:cNvSpPr/>
            <p:nvPr/>
          </p:nvSpPr>
          <p:spPr>
            <a:xfrm flipH="1">
              <a:off x="9148386" y="1954701"/>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9B73845F-8AC6-7191-332F-6C601083DB7B}"/>
                </a:ext>
              </a:extLst>
            </p:cNvPr>
            <p:cNvCxnSpPr>
              <a:cxnSpLocks/>
              <a:stCxn id="65" idx="3"/>
            </p:cNvCxnSpPr>
            <p:nvPr/>
          </p:nvCxnSpPr>
          <p:spPr>
            <a:xfrm>
              <a:off x="8975686" y="2141514"/>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F9FF93-6561-8DA4-44C0-69359522BE40}"/>
                </a:ext>
              </a:extLst>
            </p:cNvPr>
            <p:cNvCxnSpPr>
              <a:cxnSpLocks/>
            </p:cNvCxnSpPr>
            <p:nvPr/>
          </p:nvCxnSpPr>
          <p:spPr>
            <a:xfrm flipH="1">
              <a:off x="9149300" y="2136983"/>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BF314C-E891-7010-CB9B-2094FA6091A3}"/>
                </a:ext>
              </a:extLst>
            </p:cNvPr>
            <p:cNvCxnSpPr>
              <a:cxnSpLocks/>
            </p:cNvCxnSpPr>
            <p:nvPr/>
          </p:nvCxnSpPr>
          <p:spPr>
            <a:xfrm>
              <a:off x="9083323" y="2139826"/>
              <a:ext cx="65063" cy="29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71B845A-7872-1492-1D37-8EA7149ACFC9}"/>
                </a:ext>
              </a:extLst>
            </p:cNvPr>
            <p:cNvCxnSpPr>
              <a:cxnSpLocks/>
            </p:cNvCxnSpPr>
            <p:nvPr/>
          </p:nvCxnSpPr>
          <p:spPr>
            <a:xfrm flipH="1">
              <a:off x="9160234" y="2139056"/>
              <a:ext cx="58937" cy="296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02E475-24D7-CABD-27A3-EDEB78931FAC}"/>
                </a:ext>
              </a:extLst>
            </p:cNvPr>
            <p:cNvCxnSpPr>
              <a:cxnSpLocks/>
            </p:cNvCxnSpPr>
            <p:nvPr/>
          </p:nvCxnSpPr>
          <p:spPr>
            <a:xfrm>
              <a:off x="9155011" y="2422119"/>
              <a:ext cx="2960" cy="441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49B66CB9-49F8-0204-7878-83106BE525A8}"/>
                </a:ext>
              </a:extLst>
            </p:cNvPr>
            <p:cNvSpPr/>
            <p:nvPr/>
          </p:nvSpPr>
          <p:spPr>
            <a:xfrm>
              <a:off x="9063366" y="2856527"/>
              <a:ext cx="189210" cy="221895"/>
            </a:xfrm>
            <a:prstGeom prst="triangl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45BD5A9B-17F6-6314-EAC9-1371578CCB73}"/>
                </a:ext>
              </a:extLst>
            </p:cNvPr>
            <p:cNvCxnSpPr>
              <a:cxnSpLocks/>
              <a:stCxn id="72" idx="2"/>
            </p:cNvCxnSpPr>
            <p:nvPr/>
          </p:nvCxnSpPr>
          <p:spPr>
            <a:xfrm flipH="1">
              <a:off x="9018480" y="3078422"/>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893B72F-4329-6EC3-4738-95F9B7CCF04E}"/>
                </a:ext>
              </a:extLst>
            </p:cNvPr>
            <p:cNvCxnSpPr>
              <a:cxnSpLocks/>
            </p:cNvCxnSpPr>
            <p:nvPr/>
          </p:nvCxnSpPr>
          <p:spPr>
            <a:xfrm>
              <a:off x="9252978" y="3078422"/>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E5D070-66A0-3569-1E58-B3A672DE15FD}"/>
                </a:ext>
              </a:extLst>
            </p:cNvPr>
            <p:cNvCxnSpPr>
              <a:cxnSpLocks/>
            </p:cNvCxnSpPr>
            <p:nvPr/>
          </p:nvCxnSpPr>
          <p:spPr>
            <a:xfrm>
              <a:off x="9018480" y="3141663"/>
              <a:ext cx="279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590E60A-A049-2BAF-61C0-8B55B7D81070}"/>
                </a:ext>
              </a:extLst>
            </p:cNvPr>
            <p:cNvCxnSpPr>
              <a:cxnSpLocks/>
            </p:cNvCxnSpPr>
            <p:nvPr/>
          </p:nvCxnSpPr>
          <p:spPr>
            <a:xfrm>
              <a:off x="9018480" y="3141663"/>
              <a:ext cx="136531" cy="19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6B5D33-24D4-F603-2955-B112CAFAF347}"/>
                </a:ext>
              </a:extLst>
            </p:cNvPr>
            <p:cNvCxnSpPr>
              <a:cxnSpLocks/>
            </p:cNvCxnSpPr>
            <p:nvPr/>
          </p:nvCxnSpPr>
          <p:spPr>
            <a:xfrm flipH="1">
              <a:off x="9148386" y="3148264"/>
              <a:ext cx="136531" cy="19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935D45-8688-FB56-206D-90C5269C8614}"/>
                </a:ext>
              </a:extLst>
            </p:cNvPr>
            <p:cNvCxnSpPr>
              <a:cxnSpLocks/>
            </p:cNvCxnSpPr>
            <p:nvPr/>
          </p:nvCxnSpPr>
          <p:spPr>
            <a:xfrm>
              <a:off x="9152666" y="3332391"/>
              <a:ext cx="10468" cy="322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68B8FCD0-B5AB-975A-F77C-CB51C1E4B631}"/>
                </a:ext>
              </a:extLst>
            </p:cNvPr>
            <p:cNvSpPr/>
            <p:nvPr/>
          </p:nvSpPr>
          <p:spPr>
            <a:xfrm>
              <a:off x="9098910" y="3655024"/>
              <a:ext cx="126063" cy="1260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86">
            <a:extLst>
              <a:ext uri="{FF2B5EF4-FFF2-40B4-BE49-F238E27FC236}">
                <a16:creationId xmlns:a16="http://schemas.microsoft.com/office/drawing/2014/main" id="{95978D59-7019-FA0F-29E6-29C2F59E29DE}"/>
              </a:ext>
            </a:extLst>
          </p:cNvPr>
          <p:cNvCxnSpPr>
            <a:cxnSpLocks/>
            <a:stCxn id="63" idx="2"/>
          </p:cNvCxnSpPr>
          <p:nvPr/>
        </p:nvCxnSpPr>
        <p:spPr>
          <a:xfrm flipV="1">
            <a:off x="5445495" y="3493118"/>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2038FA7-631F-A67C-567A-6BB63023FE72}"/>
              </a:ext>
            </a:extLst>
          </p:cNvPr>
          <p:cNvCxnSpPr>
            <a:cxnSpLocks/>
            <a:stCxn id="63" idx="6"/>
          </p:cNvCxnSpPr>
          <p:nvPr/>
        </p:nvCxnSpPr>
        <p:spPr>
          <a:xfrm flipH="1" flipV="1">
            <a:off x="5613793" y="3493118"/>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FFB31CC0-C1BC-C6AF-6C8F-83D188C9B6FF}"/>
              </a:ext>
            </a:extLst>
          </p:cNvPr>
          <p:cNvGrpSpPr/>
          <p:nvPr/>
        </p:nvGrpSpPr>
        <p:grpSpPr>
          <a:xfrm>
            <a:off x="5460508" y="2939601"/>
            <a:ext cx="245238" cy="566661"/>
            <a:chOff x="8275836" y="3406877"/>
            <a:chExt cx="355520" cy="821484"/>
          </a:xfrm>
        </p:grpSpPr>
        <p:sp>
          <p:nvSpPr>
            <p:cNvPr id="97" name="Freeform: Shape 96">
              <a:extLst>
                <a:ext uri="{FF2B5EF4-FFF2-40B4-BE49-F238E27FC236}">
                  <a16:creationId xmlns:a16="http://schemas.microsoft.com/office/drawing/2014/main" id="{2BA56C25-ED0A-24E5-0026-BB6B42227452}"/>
                </a:ext>
              </a:extLst>
            </p:cNvPr>
            <p:cNvSpPr/>
            <p:nvPr/>
          </p:nvSpPr>
          <p:spPr>
            <a:xfrm>
              <a:off x="8275836" y="3417621"/>
              <a:ext cx="355520" cy="810740"/>
            </a:xfrm>
            <a:custGeom>
              <a:avLst/>
              <a:gdLst>
                <a:gd name="connsiteX0" fmla="*/ 226609 w 355520"/>
                <a:gd name="connsiteY0" fmla="*/ 807792 h 810740"/>
                <a:gd name="connsiteX1" fmla="*/ 12758 w 355520"/>
                <a:gd name="connsiteY1" fmla="*/ 667682 h 810740"/>
                <a:gd name="connsiteX2" fmla="*/ 42254 w 355520"/>
                <a:gd name="connsiteY2" fmla="*/ 357966 h 810740"/>
                <a:gd name="connsiteX3" fmla="*/ 189738 w 355520"/>
                <a:gd name="connsiteY3" fmla="*/ 144114 h 810740"/>
                <a:gd name="connsiteX4" fmla="*/ 226609 w 355520"/>
                <a:gd name="connsiteY4" fmla="*/ 26127 h 810740"/>
                <a:gd name="connsiteX5" fmla="*/ 300351 w 355520"/>
                <a:gd name="connsiteY5" fmla="*/ 4005 h 810740"/>
                <a:gd name="connsiteX6" fmla="*/ 351970 w 355520"/>
                <a:gd name="connsiteY6" fmla="*/ 85121 h 810740"/>
                <a:gd name="connsiteX7" fmla="*/ 344596 w 355520"/>
                <a:gd name="connsiteY7" fmla="*/ 203108 h 810740"/>
                <a:gd name="connsiteX8" fmla="*/ 292977 w 355520"/>
                <a:gd name="connsiteY8" fmla="*/ 328469 h 810740"/>
                <a:gd name="connsiteX9" fmla="*/ 270854 w 355520"/>
                <a:gd name="connsiteY9" fmla="*/ 409585 h 810740"/>
                <a:gd name="connsiteX10" fmla="*/ 263480 w 355520"/>
                <a:gd name="connsiteY10" fmla="*/ 542321 h 810740"/>
                <a:gd name="connsiteX11" fmla="*/ 263480 w 355520"/>
                <a:gd name="connsiteY11" fmla="*/ 601314 h 810740"/>
                <a:gd name="connsiteX12" fmla="*/ 263480 w 355520"/>
                <a:gd name="connsiteY12" fmla="*/ 675056 h 810740"/>
                <a:gd name="connsiteX13" fmla="*/ 256106 w 355520"/>
                <a:gd name="connsiteY13" fmla="*/ 756173 h 810740"/>
                <a:gd name="connsiteX14" fmla="*/ 226609 w 355520"/>
                <a:gd name="connsiteY14" fmla="*/ 807792 h 81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20" h="810740">
                  <a:moveTo>
                    <a:pt x="226609" y="807792"/>
                  </a:moveTo>
                  <a:cubicBezTo>
                    <a:pt x="186051" y="793044"/>
                    <a:pt x="43484" y="742653"/>
                    <a:pt x="12758" y="667682"/>
                  </a:cubicBezTo>
                  <a:cubicBezTo>
                    <a:pt x="-17968" y="592711"/>
                    <a:pt x="12757" y="445227"/>
                    <a:pt x="42254" y="357966"/>
                  </a:cubicBezTo>
                  <a:cubicBezTo>
                    <a:pt x="71751" y="270705"/>
                    <a:pt x="159012" y="199420"/>
                    <a:pt x="189738" y="144114"/>
                  </a:cubicBezTo>
                  <a:cubicBezTo>
                    <a:pt x="220464" y="88808"/>
                    <a:pt x="208174" y="49478"/>
                    <a:pt x="226609" y="26127"/>
                  </a:cubicBezTo>
                  <a:cubicBezTo>
                    <a:pt x="245044" y="2776"/>
                    <a:pt x="279458" y="-5827"/>
                    <a:pt x="300351" y="4005"/>
                  </a:cubicBezTo>
                  <a:cubicBezTo>
                    <a:pt x="321244" y="13837"/>
                    <a:pt x="344596" y="51937"/>
                    <a:pt x="351970" y="85121"/>
                  </a:cubicBezTo>
                  <a:cubicBezTo>
                    <a:pt x="359344" y="118305"/>
                    <a:pt x="354428" y="162550"/>
                    <a:pt x="344596" y="203108"/>
                  </a:cubicBezTo>
                  <a:cubicBezTo>
                    <a:pt x="334764" y="243666"/>
                    <a:pt x="305267" y="294056"/>
                    <a:pt x="292977" y="328469"/>
                  </a:cubicBezTo>
                  <a:cubicBezTo>
                    <a:pt x="280687" y="362882"/>
                    <a:pt x="275770" y="373943"/>
                    <a:pt x="270854" y="409585"/>
                  </a:cubicBezTo>
                  <a:cubicBezTo>
                    <a:pt x="265938" y="445227"/>
                    <a:pt x="264709" y="510366"/>
                    <a:pt x="263480" y="542321"/>
                  </a:cubicBezTo>
                  <a:cubicBezTo>
                    <a:pt x="262251" y="574276"/>
                    <a:pt x="263480" y="601314"/>
                    <a:pt x="263480" y="601314"/>
                  </a:cubicBezTo>
                  <a:cubicBezTo>
                    <a:pt x="263480" y="623436"/>
                    <a:pt x="264709" y="649246"/>
                    <a:pt x="263480" y="675056"/>
                  </a:cubicBezTo>
                  <a:cubicBezTo>
                    <a:pt x="262251" y="700866"/>
                    <a:pt x="261022" y="734050"/>
                    <a:pt x="256106" y="756173"/>
                  </a:cubicBezTo>
                  <a:cubicBezTo>
                    <a:pt x="251190" y="778296"/>
                    <a:pt x="267167" y="822540"/>
                    <a:pt x="226609" y="807792"/>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7455CF78-3AA6-D48E-7C3D-E3C080BF1AD1}"/>
                </a:ext>
              </a:extLst>
            </p:cNvPr>
            <p:cNvSpPr/>
            <p:nvPr/>
          </p:nvSpPr>
          <p:spPr>
            <a:xfrm>
              <a:off x="8360024" y="3443748"/>
              <a:ext cx="149795" cy="774291"/>
            </a:xfrm>
            <a:custGeom>
              <a:avLst/>
              <a:gdLst>
                <a:gd name="connsiteX0" fmla="*/ 142421 w 149795"/>
                <a:gd name="connsiteY0" fmla="*/ 0 h 774291"/>
                <a:gd name="connsiteX1" fmla="*/ 142421 w 149795"/>
                <a:gd name="connsiteY1" fmla="*/ 169607 h 774291"/>
                <a:gd name="connsiteX2" fmla="*/ 76053 w 149795"/>
                <a:gd name="connsiteY2" fmla="*/ 228600 h 774291"/>
                <a:gd name="connsiteX3" fmla="*/ 46557 w 149795"/>
                <a:gd name="connsiteY3" fmla="*/ 302342 h 774291"/>
                <a:gd name="connsiteX4" fmla="*/ 2311 w 149795"/>
                <a:gd name="connsiteY4" fmla="*/ 449826 h 774291"/>
                <a:gd name="connsiteX5" fmla="*/ 9686 w 149795"/>
                <a:gd name="connsiteY5" fmla="*/ 567813 h 774291"/>
                <a:gd name="connsiteX6" fmla="*/ 39182 w 149795"/>
                <a:gd name="connsiteY6" fmla="*/ 641555 h 774291"/>
                <a:gd name="connsiteX7" fmla="*/ 68679 w 149795"/>
                <a:gd name="connsiteY7" fmla="*/ 693175 h 774291"/>
                <a:gd name="connsiteX8" fmla="*/ 149795 w 149795"/>
                <a:gd name="connsiteY8" fmla="*/ 774291 h 774291"/>
                <a:gd name="connsiteX9" fmla="*/ 149795 w 149795"/>
                <a:gd name="connsiteY9" fmla="*/ 774291 h 77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95" h="774291">
                  <a:moveTo>
                    <a:pt x="142421" y="0"/>
                  </a:moveTo>
                  <a:cubicBezTo>
                    <a:pt x="147951" y="65753"/>
                    <a:pt x="153482" y="131507"/>
                    <a:pt x="142421" y="169607"/>
                  </a:cubicBezTo>
                  <a:cubicBezTo>
                    <a:pt x="131360" y="207707"/>
                    <a:pt x="92030" y="206478"/>
                    <a:pt x="76053" y="228600"/>
                  </a:cubicBezTo>
                  <a:cubicBezTo>
                    <a:pt x="60076" y="250722"/>
                    <a:pt x="58847" y="265471"/>
                    <a:pt x="46557" y="302342"/>
                  </a:cubicBezTo>
                  <a:cubicBezTo>
                    <a:pt x="34267" y="339213"/>
                    <a:pt x="8456" y="405581"/>
                    <a:pt x="2311" y="449826"/>
                  </a:cubicBezTo>
                  <a:cubicBezTo>
                    <a:pt x="-3834" y="494071"/>
                    <a:pt x="3541" y="535858"/>
                    <a:pt x="9686" y="567813"/>
                  </a:cubicBezTo>
                  <a:cubicBezTo>
                    <a:pt x="15831" y="599768"/>
                    <a:pt x="29350" y="620661"/>
                    <a:pt x="39182" y="641555"/>
                  </a:cubicBezTo>
                  <a:cubicBezTo>
                    <a:pt x="49014" y="662449"/>
                    <a:pt x="50243" y="671052"/>
                    <a:pt x="68679" y="693175"/>
                  </a:cubicBezTo>
                  <a:cubicBezTo>
                    <a:pt x="87114" y="715298"/>
                    <a:pt x="149795" y="774291"/>
                    <a:pt x="149795" y="774291"/>
                  </a:cubicBezTo>
                  <a:lnTo>
                    <a:pt x="149795" y="774291"/>
                  </a:ln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32365C88-79F1-DFC5-FF1D-C70F172BD509}"/>
                </a:ext>
              </a:extLst>
            </p:cNvPr>
            <p:cNvSpPr/>
            <p:nvPr/>
          </p:nvSpPr>
          <p:spPr>
            <a:xfrm>
              <a:off x="8441789" y="3406877"/>
              <a:ext cx="127876" cy="811162"/>
            </a:xfrm>
            <a:custGeom>
              <a:avLst/>
              <a:gdLst>
                <a:gd name="connsiteX0" fmla="*/ 97527 w 127876"/>
                <a:gd name="connsiteY0" fmla="*/ 0 h 811162"/>
                <a:gd name="connsiteX1" fmla="*/ 127024 w 127876"/>
                <a:gd name="connsiteY1" fmla="*/ 206478 h 811162"/>
                <a:gd name="connsiteX2" fmla="*/ 68030 w 127876"/>
                <a:gd name="connsiteY2" fmla="*/ 309717 h 811162"/>
                <a:gd name="connsiteX3" fmla="*/ 9037 w 127876"/>
                <a:gd name="connsiteY3" fmla="*/ 405581 h 811162"/>
                <a:gd name="connsiteX4" fmla="*/ 1663 w 127876"/>
                <a:gd name="connsiteY4" fmla="*/ 545691 h 811162"/>
                <a:gd name="connsiteX5" fmla="*/ 23785 w 127876"/>
                <a:gd name="connsiteY5" fmla="*/ 648929 h 811162"/>
                <a:gd name="connsiteX6" fmla="*/ 31159 w 127876"/>
                <a:gd name="connsiteY6" fmla="*/ 759542 h 811162"/>
                <a:gd name="connsiteX7" fmla="*/ 45908 w 127876"/>
                <a:gd name="connsiteY7" fmla="*/ 811162 h 81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76" h="811162">
                  <a:moveTo>
                    <a:pt x="97527" y="0"/>
                  </a:moveTo>
                  <a:cubicBezTo>
                    <a:pt x="114733" y="77429"/>
                    <a:pt x="131940" y="154859"/>
                    <a:pt x="127024" y="206478"/>
                  </a:cubicBezTo>
                  <a:cubicBezTo>
                    <a:pt x="122108" y="258098"/>
                    <a:pt x="87694" y="276533"/>
                    <a:pt x="68030" y="309717"/>
                  </a:cubicBezTo>
                  <a:cubicBezTo>
                    <a:pt x="48365" y="342901"/>
                    <a:pt x="20098" y="366252"/>
                    <a:pt x="9037" y="405581"/>
                  </a:cubicBezTo>
                  <a:cubicBezTo>
                    <a:pt x="-2024" y="444910"/>
                    <a:pt x="-795" y="505133"/>
                    <a:pt x="1663" y="545691"/>
                  </a:cubicBezTo>
                  <a:cubicBezTo>
                    <a:pt x="4121" y="586249"/>
                    <a:pt x="18869" y="613287"/>
                    <a:pt x="23785" y="648929"/>
                  </a:cubicBezTo>
                  <a:cubicBezTo>
                    <a:pt x="28701" y="684571"/>
                    <a:pt x="27472" y="732503"/>
                    <a:pt x="31159" y="759542"/>
                  </a:cubicBezTo>
                  <a:cubicBezTo>
                    <a:pt x="34846" y="786581"/>
                    <a:pt x="40377" y="798871"/>
                    <a:pt x="45908" y="811162"/>
                  </a:cubicBezTo>
                </a:path>
              </a:pathLst>
            </a:cu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20" name="Freeform: Shape 119">
            <a:extLst>
              <a:ext uri="{FF2B5EF4-FFF2-40B4-BE49-F238E27FC236}">
                <a16:creationId xmlns:a16="http://schemas.microsoft.com/office/drawing/2014/main" id="{8FBA8917-1B7C-D770-4C27-E7336FD5ABF1}"/>
              </a:ext>
            </a:extLst>
          </p:cNvPr>
          <p:cNvSpPr/>
          <p:nvPr/>
        </p:nvSpPr>
        <p:spPr>
          <a:xfrm>
            <a:off x="6552425" y="4531379"/>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90BA42F-24EA-8812-DBA7-26E9E013986B}"/>
              </a:ext>
            </a:extLst>
          </p:cNvPr>
          <p:cNvSpPr/>
          <p:nvPr/>
        </p:nvSpPr>
        <p:spPr>
          <a:xfrm>
            <a:off x="7005002" y="4579310"/>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1E5E39AC-1D0D-0199-CA35-93000BA41F7F}"/>
              </a:ext>
            </a:extLst>
          </p:cNvPr>
          <p:cNvCxnSpPr>
            <a:cxnSpLocks/>
            <a:stCxn id="121" idx="2"/>
          </p:cNvCxnSpPr>
          <p:nvPr/>
        </p:nvCxnSpPr>
        <p:spPr>
          <a:xfrm flipV="1">
            <a:off x="7005002" y="3855052"/>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B9E38BB-45E2-0D73-B94C-E8CFA51E59A9}"/>
              </a:ext>
            </a:extLst>
          </p:cNvPr>
          <p:cNvCxnSpPr>
            <a:cxnSpLocks/>
            <a:stCxn id="121" idx="6"/>
          </p:cNvCxnSpPr>
          <p:nvPr/>
        </p:nvCxnSpPr>
        <p:spPr>
          <a:xfrm flipH="1" flipV="1">
            <a:off x="7173300" y="3855052"/>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9195A6-D903-48C6-41D6-B64941981ED9}"/>
              </a:ext>
            </a:extLst>
          </p:cNvPr>
          <p:cNvCxnSpPr>
            <a:cxnSpLocks/>
          </p:cNvCxnSpPr>
          <p:nvPr/>
        </p:nvCxnSpPr>
        <p:spPr>
          <a:xfrm>
            <a:off x="6478584" y="2695118"/>
            <a:ext cx="694716" cy="1173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324104E-6057-16BF-9DD5-E1D13C76D849}"/>
              </a:ext>
            </a:extLst>
          </p:cNvPr>
          <p:cNvCxnSpPr>
            <a:cxnSpLocks/>
          </p:cNvCxnSpPr>
          <p:nvPr/>
        </p:nvCxnSpPr>
        <p:spPr>
          <a:xfrm flipH="1">
            <a:off x="7184806" y="2695118"/>
            <a:ext cx="399486" cy="1159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F062EAA-5498-1EDD-9ED3-D277267604C9}"/>
              </a:ext>
            </a:extLst>
          </p:cNvPr>
          <p:cNvCxnSpPr>
            <a:cxnSpLocks/>
          </p:cNvCxnSpPr>
          <p:nvPr/>
        </p:nvCxnSpPr>
        <p:spPr>
          <a:xfrm>
            <a:off x="6552425" y="2798947"/>
            <a:ext cx="9802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A48E8D0B-E885-41F3-79D5-2DEEE15E65D0}"/>
              </a:ext>
            </a:extLst>
          </p:cNvPr>
          <p:cNvSpPr/>
          <p:nvPr/>
        </p:nvSpPr>
        <p:spPr>
          <a:xfrm>
            <a:off x="6478584" y="2576014"/>
            <a:ext cx="1092200" cy="187159"/>
          </a:xfrm>
          <a:custGeom>
            <a:avLst/>
            <a:gdLst>
              <a:gd name="connsiteX0" fmla="*/ 0 w 1092200"/>
              <a:gd name="connsiteY0" fmla="*/ 123659 h 187159"/>
              <a:gd name="connsiteX1" fmla="*/ 69850 w 1092200"/>
              <a:gd name="connsiteY1" fmla="*/ 66509 h 187159"/>
              <a:gd name="connsiteX2" fmla="*/ 196850 w 1092200"/>
              <a:gd name="connsiteY2" fmla="*/ 104609 h 187159"/>
              <a:gd name="connsiteX3" fmla="*/ 279400 w 1092200"/>
              <a:gd name="connsiteY3" fmla="*/ 168109 h 187159"/>
              <a:gd name="connsiteX4" fmla="*/ 279400 w 1092200"/>
              <a:gd name="connsiteY4" fmla="*/ 168109 h 187159"/>
              <a:gd name="connsiteX5" fmla="*/ 425450 w 1092200"/>
              <a:gd name="connsiteY5" fmla="*/ 34759 h 187159"/>
              <a:gd name="connsiteX6" fmla="*/ 552450 w 1092200"/>
              <a:gd name="connsiteY6" fmla="*/ 3009 h 187159"/>
              <a:gd name="connsiteX7" fmla="*/ 742950 w 1092200"/>
              <a:gd name="connsiteY7" fmla="*/ 91909 h 187159"/>
              <a:gd name="connsiteX8" fmla="*/ 806450 w 1092200"/>
              <a:gd name="connsiteY8" fmla="*/ 187159 h 187159"/>
              <a:gd name="connsiteX9" fmla="*/ 806450 w 1092200"/>
              <a:gd name="connsiteY9" fmla="*/ 187159 h 187159"/>
              <a:gd name="connsiteX10" fmla="*/ 939800 w 1092200"/>
              <a:gd name="connsiteY10" fmla="*/ 60159 h 187159"/>
              <a:gd name="connsiteX11" fmla="*/ 1054100 w 1092200"/>
              <a:gd name="connsiteY11" fmla="*/ 60159 h 187159"/>
              <a:gd name="connsiteX12" fmla="*/ 1092200 w 1092200"/>
              <a:gd name="connsiteY12" fmla="*/ 123659 h 1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2200" h="187159">
                <a:moveTo>
                  <a:pt x="0" y="123659"/>
                </a:moveTo>
                <a:cubicBezTo>
                  <a:pt x="18521" y="96671"/>
                  <a:pt x="37042" y="69684"/>
                  <a:pt x="69850" y="66509"/>
                </a:cubicBezTo>
                <a:cubicBezTo>
                  <a:pt x="102658" y="63334"/>
                  <a:pt x="161925" y="87676"/>
                  <a:pt x="196850" y="104609"/>
                </a:cubicBezTo>
                <a:cubicBezTo>
                  <a:pt x="231775" y="121542"/>
                  <a:pt x="279400" y="168109"/>
                  <a:pt x="279400" y="168109"/>
                </a:cubicBezTo>
                <a:lnTo>
                  <a:pt x="279400" y="168109"/>
                </a:lnTo>
                <a:cubicBezTo>
                  <a:pt x="303742" y="145884"/>
                  <a:pt x="379942" y="62276"/>
                  <a:pt x="425450" y="34759"/>
                </a:cubicBezTo>
                <a:cubicBezTo>
                  <a:pt x="470958" y="7242"/>
                  <a:pt x="499533" y="-6516"/>
                  <a:pt x="552450" y="3009"/>
                </a:cubicBezTo>
                <a:cubicBezTo>
                  <a:pt x="605367" y="12534"/>
                  <a:pt x="700617" y="61217"/>
                  <a:pt x="742950" y="91909"/>
                </a:cubicBezTo>
                <a:cubicBezTo>
                  <a:pt x="785283" y="122601"/>
                  <a:pt x="806450" y="187159"/>
                  <a:pt x="806450" y="187159"/>
                </a:cubicBezTo>
                <a:lnTo>
                  <a:pt x="806450" y="187159"/>
                </a:lnTo>
                <a:cubicBezTo>
                  <a:pt x="828675" y="165992"/>
                  <a:pt x="898525" y="81326"/>
                  <a:pt x="939800" y="60159"/>
                </a:cubicBezTo>
                <a:cubicBezTo>
                  <a:pt x="981075" y="38992"/>
                  <a:pt x="1028700" y="49576"/>
                  <a:pt x="1054100" y="60159"/>
                </a:cubicBezTo>
                <a:cubicBezTo>
                  <a:pt x="1079500" y="70742"/>
                  <a:pt x="1085850" y="97200"/>
                  <a:pt x="1092200" y="123659"/>
                </a:cubicBezTo>
              </a:path>
            </a:pathLst>
          </a:cu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Delay 139">
            <a:extLst>
              <a:ext uri="{FF2B5EF4-FFF2-40B4-BE49-F238E27FC236}">
                <a16:creationId xmlns:a16="http://schemas.microsoft.com/office/drawing/2014/main" id="{AC7A9462-980F-FBA8-2D89-51CA4A856EB2}"/>
              </a:ext>
            </a:extLst>
          </p:cNvPr>
          <p:cNvSpPr/>
          <p:nvPr/>
        </p:nvSpPr>
        <p:spPr>
          <a:xfrm rot="16200000">
            <a:off x="6876014" y="1717204"/>
            <a:ext cx="257977" cy="1217044"/>
          </a:xfrm>
          <a:custGeom>
            <a:avLst/>
            <a:gdLst>
              <a:gd name="connsiteX0" fmla="*/ 0 w 390213"/>
              <a:gd name="connsiteY0" fmla="*/ 0 h 1171746"/>
              <a:gd name="connsiteX1" fmla="*/ 195107 w 390213"/>
              <a:gd name="connsiteY1" fmla="*/ 0 h 1171746"/>
              <a:gd name="connsiteX2" fmla="*/ 390214 w 390213"/>
              <a:gd name="connsiteY2" fmla="*/ 585873 h 1171746"/>
              <a:gd name="connsiteX3" fmla="*/ 195107 w 390213"/>
              <a:gd name="connsiteY3" fmla="*/ 1171746 h 1171746"/>
              <a:gd name="connsiteX4" fmla="*/ 0 w 390213"/>
              <a:gd name="connsiteY4" fmla="*/ 1171746 h 1171746"/>
              <a:gd name="connsiteX5" fmla="*/ 0 w 390213"/>
              <a:gd name="connsiteY5" fmla="*/ 0 h 1171746"/>
              <a:gd name="connsiteX0" fmla="*/ 0 w 390214"/>
              <a:gd name="connsiteY0" fmla="*/ 1171746 h 1171746"/>
              <a:gd name="connsiteX1" fmla="*/ 195107 w 390214"/>
              <a:gd name="connsiteY1" fmla="*/ 0 h 1171746"/>
              <a:gd name="connsiteX2" fmla="*/ 390214 w 390214"/>
              <a:gd name="connsiteY2" fmla="*/ 585873 h 1171746"/>
              <a:gd name="connsiteX3" fmla="*/ 195107 w 390214"/>
              <a:gd name="connsiteY3" fmla="*/ 1171746 h 1171746"/>
              <a:gd name="connsiteX4" fmla="*/ 0 w 390214"/>
              <a:gd name="connsiteY4" fmla="*/ 1171746 h 1171746"/>
              <a:gd name="connsiteX0" fmla="*/ 0 w 195107"/>
              <a:gd name="connsiteY0" fmla="*/ 1171746 h 1171746"/>
              <a:gd name="connsiteX1" fmla="*/ 0 w 195107"/>
              <a:gd name="connsiteY1" fmla="*/ 0 h 1171746"/>
              <a:gd name="connsiteX2" fmla="*/ 195107 w 195107"/>
              <a:gd name="connsiteY2" fmla="*/ 585873 h 1171746"/>
              <a:gd name="connsiteX3" fmla="*/ 0 w 195107"/>
              <a:gd name="connsiteY3" fmla="*/ 1171746 h 1171746"/>
            </a:gdLst>
            <a:ahLst/>
            <a:cxnLst>
              <a:cxn ang="0">
                <a:pos x="connsiteX0" y="connsiteY0"/>
              </a:cxn>
              <a:cxn ang="0">
                <a:pos x="connsiteX1" y="connsiteY1"/>
              </a:cxn>
              <a:cxn ang="0">
                <a:pos x="connsiteX2" y="connsiteY2"/>
              </a:cxn>
              <a:cxn ang="0">
                <a:pos x="connsiteX3" y="connsiteY3"/>
              </a:cxn>
            </a:cxnLst>
            <a:rect l="l" t="t" r="r" b="b"/>
            <a:pathLst>
              <a:path w="195107" h="1171746">
                <a:moveTo>
                  <a:pt x="0" y="1171746"/>
                </a:moveTo>
                <a:lnTo>
                  <a:pt x="0" y="0"/>
                </a:lnTo>
                <a:cubicBezTo>
                  <a:pt x="107755" y="0"/>
                  <a:pt x="195107" y="262304"/>
                  <a:pt x="195107" y="585873"/>
                </a:cubicBezTo>
                <a:cubicBezTo>
                  <a:pt x="195107" y="909442"/>
                  <a:pt x="107755" y="1171746"/>
                  <a:pt x="0" y="1171746"/>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1E67B19B-5073-56E7-E27E-2F29D628443A}"/>
              </a:ext>
            </a:extLst>
          </p:cNvPr>
          <p:cNvSpPr/>
          <p:nvPr/>
        </p:nvSpPr>
        <p:spPr>
          <a:xfrm>
            <a:off x="6396034" y="2445673"/>
            <a:ext cx="76200" cy="234950"/>
          </a:xfrm>
          <a:custGeom>
            <a:avLst/>
            <a:gdLst>
              <a:gd name="connsiteX0" fmla="*/ 0 w 76200"/>
              <a:gd name="connsiteY0" fmla="*/ 0 h 234950"/>
              <a:gd name="connsiteX1" fmla="*/ 76200 w 76200"/>
              <a:gd name="connsiteY1" fmla="*/ 234950 h 234950"/>
            </a:gdLst>
            <a:ahLst/>
            <a:cxnLst>
              <a:cxn ang="0">
                <a:pos x="connsiteX0" y="connsiteY0"/>
              </a:cxn>
              <a:cxn ang="0">
                <a:pos x="connsiteX1" y="connsiteY1"/>
              </a:cxn>
            </a:cxnLst>
            <a:rect l="l" t="t" r="r" b="b"/>
            <a:pathLst>
              <a:path w="76200" h="234950">
                <a:moveTo>
                  <a:pt x="0" y="0"/>
                </a:moveTo>
                <a:cubicBezTo>
                  <a:pt x="4233" y="109008"/>
                  <a:pt x="8467" y="218017"/>
                  <a:pt x="76200" y="23495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a:extLst>
              <a:ext uri="{FF2B5EF4-FFF2-40B4-BE49-F238E27FC236}">
                <a16:creationId xmlns:a16="http://schemas.microsoft.com/office/drawing/2014/main" id="{DB77306D-06BA-7F51-CD3B-2FEBEF45FFF6}"/>
              </a:ext>
            </a:extLst>
          </p:cNvPr>
          <p:cNvSpPr/>
          <p:nvPr/>
        </p:nvSpPr>
        <p:spPr>
          <a:xfrm flipH="1">
            <a:off x="7561258" y="2454715"/>
            <a:ext cx="76200" cy="234950"/>
          </a:xfrm>
          <a:custGeom>
            <a:avLst/>
            <a:gdLst>
              <a:gd name="connsiteX0" fmla="*/ 0 w 76200"/>
              <a:gd name="connsiteY0" fmla="*/ 0 h 234950"/>
              <a:gd name="connsiteX1" fmla="*/ 76200 w 76200"/>
              <a:gd name="connsiteY1" fmla="*/ 234950 h 234950"/>
            </a:gdLst>
            <a:ahLst/>
            <a:cxnLst>
              <a:cxn ang="0">
                <a:pos x="connsiteX0" y="connsiteY0"/>
              </a:cxn>
              <a:cxn ang="0">
                <a:pos x="connsiteX1" y="connsiteY1"/>
              </a:cxn>
            </a:cxnLst>
            <a:rect l="l" t="t" r="r" b="b"/>
            <a:pathLst>
              <a:path w="76200" h="234950">
                <a:moveTo>
                  <a:pt x="0" y="0"/>
                </a:moveTo>
                <a:cubicBezTo>
                  <a:pt x="4233" y="109008"/>
                  <a:pt x="8467" y="218017"/>
                  <a:pt x="76200" y="23495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5565C663-6C2E-AA8D-4BF7-12CB5D6231B0}"/>
              </a:ext>
            </a:extLst>
          </p:cNvPr>
          <p:cNvSpPr/>
          <p:nvPr/>
        </p:nvSpPr>
        <p:spPr>
          <a:xfrm>
            <a:off x="6656027" y="2196737"/>
            <a:ext cx="323146" cy="547385"/>
          </a:xfrm>
          <a:custGeom>
            <a:avLst/>
            <a:gdLst>
              <a:gd name="connsiteX0" fmla="*/ 101957 w 279757"/>
              <a:gd name="connsiteY0" fmla="*/ 558800 h 558800"/>
              <a:gd name="connsiteX1" fmla="*/ 357 w 279757"/>
              <a:gd name="connsiteY1" fmla="*/ 349250 h 558800"/>
              <a:gd name="connsiteX2" fmla="*/ 76557 w 279757"/>
              <a:gd name="connsiteY2" fmla="*/ 82550 h 558800"/>
              <a:gd name="connsiteX3" fmla="*/ 279757 w 279757"/>
              <a:gd name="connsiteY3" fmla="*/ 0 h 558800"/>
            </a:gdLst>
            <a:ahLst/>
            <a:cxnLst>
              <a:cxn ang="0">
                <a:pos x="connsiteX0" y="connsiteY0"/>
              </a:cxn>
              <a:cxn ang="0">
                <a:pos x="connsiteX1" y="connsiteY1"/>
              </a:cxn>
              <a:cxn ang="0">
                <a:pos x="connsiteX2" y="connsiteY2"/>
              </a:cxn>
              <a:cxn ang="0">
                <a:pos x="connsiteX3" y="connsiteY3"/>
              </a:cxn>
            </a:cxnLst>
            <a:rect l="l" t="t" r="r" b="b"/>
            <a:pathLst>
              <a:path w="279757" h="558800">
                <a:moveTo>
                  <a:pt x="101957" y="558800"/>
                </a:moveTo>
                <a:cubicBezTo>
                  <a:pt x="53273" y="493712"/>
                  <a:pt x="4590" y="428625"/>
                  <a:pt x="357" y="349250"/>
                </a:cubicBezTo>
                <a:cubicBezTo>
                  <a:pt x="-3876" y="269875"/>
                  <a:pt x="29990" y="140758"/>
                  <a:pt x="76557" y="82550"/>
                </a:cubicBezTo>
                <a:cubicBezTo>
                  <a:pt x="123124" y="24342"/>
                  <a:pt x="201440" y="12171"/>
                  <a:pt x="279757"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FBAFF833-893F-B65C-AE29-61FF1942FACB}"/>
              </a:ext>
            </a:extLst>
          </p:cNvPr>
          <p:cNvSpPr/>
          <p:nvPr/>
        </p:nvSpPr>
        <p:spPr>
          <a:xfrm flipH="1">
            <a:off x="7091309" y="2196737"/>
            <a:ext cx="306173" cy="575015"/>
          </a:xfrm>
          <a:custGeom>
            <a:avLst/>
            <a:gdLst>
              <a:gd name="connsiteX0" fmla="*/ 101957 w 279757"/>
              <a:gd name="connsiteY0" fmla="*/ 558800 h 558800"/>
              <a:gd name="connsiteX1" fmla="*/ 357 w 279757"/>
              <a:gd name="connsiteY1" fmla="*/ 349250 h 558800"/>
              <a:gd name="connsiteX2" fmla="*/ 76557 w 279757"/>
              <a:gd name="connsiteY2" fmla="*/ 82550 h 558800"/>
              <a:gd name="connsiteX3" fmla="*/ 279757 w 279757"/>
              <a:gd name="connsiteY3" fmla="*/ 0 h 558800"/>
            </a:gdLst>
            <a:ahLst/>
            <a:cxnLst>
              <a:cxn ang="0">
                <a:pos x="connsiteX0" y="connsiteY0"/>
              </a:cxn>
              <a:cxn ang="0">
                <a:pos x="connsiteX1" y="connsiteY1"/>
              </a:cxn>
              <a:cxn ang="0">
                <a:pos x="connsiteX2" y="connsiteY2"/>
              </a:cxn>
              <a:cxn ang="0">
                <a:pos x="connsiteX3" y="connsiteY3"/>
              </a:cxn>
            </a:cxnLst>
            <a:rect l="l" t="t" r="r" b="b"/>
            <a:pathLst>
              <a:path w="279757" h="558800">
                <a:moveTo>
                  <a:pt x="101957" y="558800"/>
                </a:moveTo>
                <a:cubicBezTo>
                  <a:pt x="53273" y="493712"/>
                  <a:pt x="4590" y="428625"/>
                  <a:pt x="357" y="349250"/>
                </a:cubicBezTo>
                <a:cubicBezTo>
                  <a:pt x="-3876" y="269875"/>
                  <a:pt x="29990" y="140758"/>
                  <a:pt x="76557" y="82550"/>
                </a:cubicBezTo>
                <a:cubicBezTo>
                  <a:pt x="123124" y="24342"/>
                  <a:pt x="201440" y="12171"/>
                  <a:pt x="279757"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09DE9993-9721-4C4B-5324-82C486693AA0}"/>
              </a:ext>
            </a:extLst>
          </p:cNvPr>
          <p:cNvCxnSpPr>
            <a:cxnSpLocks/>
            <a:stCxn id="139" idx="3"/>
          </p:cNvCxnSpPr>
          <p:nvPr/>
        </p:nvCxnSpPr>
        <p:spPr>
          <a:xfrm>
            <a:off x="6757984" y="2744123"/>
            <a:ext cx="410048" cy="1124074"/>
          </a:xfrm>
          <a:prstGeom prst="line">
            <a:avLst/>
          </a:prstGeom>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87E547C9-6749-51DF-272F-A28A56D2B5F5}"/>
              </a:ext>
            </a:extLst>
          </p:cNvPr>
          <p:cNvCxnSpPr>
            <a:cxnSpLocks/>
            <a:stCxn id="144" idx="0"/>
          </p:cNvCxnSpPr>
          <p:nvPr/>
        </p:nvCxnSpPr>
        <p:spPr>
          <a:xfrm flipH="1">
            <a:off x="7168889" y="2771752"/>
            <a:ext cx="117009" cy="1083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Shape 150">
            <a:extLst>
              <a:ext uri="{FF2B5EF4-FFF2-40B4-BE49-F238E27FC236}">
                <a16:creationId xmlns:a16="http://schemas.microsoft.com/office/drawing/2014/main" id="{E114A062-953A-93D2-2C49-E9CBFA72EB18}"/>
              </a:ext>
            </a:extLst>
          </p:cNvPr>
          <p:cNvSpPr/>
          <p:nvPr/>
        </p:nvSpPr>
        <p:spPr>
          <a:xfrm>
            <a:off x="8424692" y="5020821"/>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1BAB5DF-01EF-5499-3676-917FBF9D872F}"/>
              </a:ext>
            </a:extLst>
          </p:cNvPr>
          <p:cNvSpPr/>
          <p:nvPr/>
        </p:nvSpPr>
        <p:spPr>
          <a:xfrm>
            <a:off x="8818822" y="4295979"/>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E8546498-D350-3EE1-B27E-2D34A4ED24DA}"/>
              </a:ext>
            </a:extLst>
          </p:cNvPr>
          <p:cNvCxnSpPr>
            <a:cxnSpLocks/>
            <a:stCxn id="152" idx="2"/>
          </p:cNvCxnSpPr>
          <p:nvPr/>
        </p:nvCxnSpPr>
        <p:spPr>
          <a:xfrm flipV="1">
            <a:off x="8818822" y="3571721"/>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8F9734E-7D94-1FC7-6E32-98B152A2DD06}"/>
              </a:ext>
            </a:extLst>
          </p:cNvPr>
          <p:cNvCxnSpPr>
            <a:cxnSpLocks/>
            <a:stCxn id="152" idx="6"/>
          </p:cNvCxnSpPr>
          <p:nvPr/>
        </p:nvCxnSpPr>
        <p:spPr>
          <a:xfrm flipH="1" flipV="1">
            <a:off x="8987120" y="3571721"/>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8323AF9-4846-16D4-1225-060FD9CE91E1}"/>
              </a:ext>
            </a:extLst>
          </p:cNvPr>
          <p:cNvCxnSpPr>
            <a:cxnSpLocks/>
          </p:cNvCxnSpPr>
          <p:nvPr/>
        </p:nvCxnSpPr>
        <p:spPr>
          <a:xfrm>
            <a:off x="8292404" y="2411787"/>
            <a:ext cx="694716" cy="1173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3642BDB-0BFD-23E5-9709-B503940CB10D}"/>
              </a:ext>
            </a:extLst>
          </p:cNvPr>
          <p:cNvCxnSpPr>
            <a:cxnSpLocks/>
          </p:cNvCxnSpPr>
          <p:nvPr/>
        </p:nvCxnSpPr>
        <p:spPr>
          <a:xfrm flipH="1">
            <a:off x="8998626" y="2411787"/>
            <a:ext cx="399486" cy="1159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C27552-5E89-EBE4-86AF-9CD0F8C0D22E}"/>
              </a:ext>
            </a:extLst>
          </p:cNvPr>
          <p:cNvCxnSpPr>
            <a:cxnSpLocks/>
            <a:stCxn id="167" idx="4"/>
          </p:cNvCxnSpPr>
          <p:nvPr/>
        </p:nvCxnSpPr>
        <p:spPr>
          <a:xfrm>
            <a:off x="8502921" y="2373470"/>
            <a:ext cx="478931" cy="1211396"/>
          </a:xfrm>
          <a:prstGeom prst="line">
            <a:avLst/>
          </a:prstGeom>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E01F8956-EFD5-8EA3-7802-DE4D3397E653}"/>
              </a:ext>
            </a:extLst>
          </p:cNvPr>
          <p:cNvCxnSpPr>
            <a:cxnSpLocks/>
            <a:stCxn id="167" idx="5"/>
          </p:cNvCxnSpPr>
          <p:nvPr/>
        </p:nvCxnSpPr>
        <p:spPr>
          <a:xfrm flipH="1">
            <a:off x="8982709" y="2392520"/>
            <a:ext cx="139337" cy="1179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Freeform: Shape 166">
            <a:extLst>
              <a:ext uri="{FF2B5EF4-FFF2-40B4-BE49-F238E27FC236}">
                <a16:creationId xmlns:a16="http://schemas.microsoft.com/office/drawing/2014/main" id="{6DD38C47-A754-37AC-3920-C8E03438171C}"/>
              </a:ext>
            </a:extLst>
          </p:cNvPr>
          <p:cNvSpPr/>
          <p:nvPr/>
        </p:nvSpPr>
        <p:spPr>
          <a:xfrm>
            <a:off x="8160021" y="2278220"/>
            <a:ext cx="1485900" cy="200025"/>
          </a:xfrm>
          <a:custGeom>
            <a:avLst/>
            <a:gdLst>
              <a:gd name="connsiteX0" fmla="*/ 0 w 1485900"/>
              <a:gd name="connsiteY0" fmla="*/ 200025 h 200025"/>
              <a:gd name="connsiteX1" fmla="*/ 47625 w 1485900"/>
              <a:gd name="connsiteY1" fmla="*/ 190500 h 200025"/>
              <a:gd name="connsiteX2" fmla="*/ 171450 w 1485900"/>
              <a:gd name="connsiteY2" fmla="*/ 133350 h 200025"/>
              <a:gd name="connsiteX3" fmla="*/ 276225 w 1485900"/>
              <a:gd name="connsiteY3" fmla="*/ 104775 h 200025"/>
              <a:gd name="connsiteX4" fmla="*/ 342900 w 1485900"/>
              <a:gd name="connsiteY4" fmla="*/ 95250 h 200025"/>
              <a:gd name="connsiteX5" fmla="*/ 962025 w 1485900"/>
              <a:gd name="connsiteY5" fmla="*/ 114300 h 200025"/>
              <a:gd name="connsiteX6" fmla="*/ 1209675 w 1485900"/>
              <a:gd name="connsiteY6" fmla="*/ 133350 h 200025"/>
              <a:gd name="connsiteX7" fmla="*/ 1381125 w 1485900"/>
              <a:gd name="connsiteY7" fmla="*/ 123825 h 200025"/>
              <a:gd name="connsiteX8" fmla="*/ 1457325 w 1485900"/>
              <a:gd name="connsiteY8" fmla="*/ 57150 h 200025"/>
              <a:gd name="connsiteX9" fmla="*/ 1485900 w 148590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900" h="200025">
                <a:moveTo>
                  <a:pt x="0" y="200025"/>
                </a:moveTo>
                <a:cubicBezTo>
                  <a:pt x="15875" y="196850"/>
                  <a:pt x="32515" y="196312"/>
                  <a:pt x="47625" y="190500"/>
                </a:cubicBezTo>
                <a:cubicBezTo>
                  <a:pt x="185215" y="137581"/>
                  <a:pt x="69704" y="167265"/>
                  <a:pt x="171450" y="133350"/>
                </a:cubicBezTo>
                <a:cubicBezTo>
                  <a:pt x="177711" y="131263"/>
                  <a:pt x="257045" y="108262"/>
                  <a:pt x="276225" y="104775"/>
                </a:cubicBezTo>
                <a:cubicBezTo>
                  <a:pt x="298314" y="100759"/>
                  <a:pt x="320675" y="98425"/>
                  <a:pt x="342900" y="95250"/>
                </a:cubicBezTo>
                <a:lnTo>
                  <a:pt x="962025" y="114300"/>
                </a:lnTo>
                <a:cubicBezTo>
                  <a:pt x="1148330" y="120875"/>
                  <a:pt x="1096944" y="114562"/>
                  <a:pt x="1209675" y="133350"/>
                </a:cubicBezTo>
                <a:cubicBezTo>
                  <a:pt x="1266825" y="130175"/>
                  <a:pt x="1325193" y="135984"/>
                  <a:pt x="1381125" y="123825"/>
                </a:cubicBezTo>
                <a:cubicBezTo>
                  <a:pt x="1387588" y="122420"/>
                  <a:pt x="1448618" y="70211"/>
                  <a:pt x="1457325" y="57150"/>
                </a:cubicBezTo>
                <a:cubicBezTo>
                  <a:pt x="1469139" y="39429"/>
                  <a:pt x="1485900" y="0"/>
                  <a:pt x="1485900"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AD9A9F7-32FB-0724-73F2-8B8B60087321}"/>
              </a:ext>
            </a:extLst>
          </p:cNvPr>
          <p:cNvSpPr/>
          <p:nvPr/>
        </p:nvSpPr>
        <p:spPr>
          <a:xfrm>
            <a:off x="10854746" y="5231859"/>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725A19DF-350F-3B02-74FA-449A9943BF4B}"/>
              </a:ext>
            </a:extLst>
          </p:cNvPr>
          <p:cNvCxnSpPr>
            <a:cxnSpLocks/>
          </p:cNvCxnSpPr>
          <p:nvPr/>
        </p:nvCxnSpPr>
        <p:spPr>
          <a:xfrm flipV="1">
            <a:off x="10812792" y="4138383"/>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C0AEFA4-26F3-B7F0-91DE-2ADCD661164B}"/>
              </a:ext>
            </a:extLst>
          </p:cNvPr>
          <p:cNvCxnSpPr>
            <a:cxnSpLocks/>
          </p:cNvCxnSpPr>
          <p:nvPr/>
        </p:nvCxnSpPr>
        <p:spPr>
          <a:xfrm flipH="1" flipV="1">
            <a:off x="10952554" y="4174087"/>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C3B4CFD-700C-834D-61B2-CBF26CF6CC96}"/>
              </a:ext>
            </a:extLst>
          </p:cNvPr>
          <p:cNvCxnSpPr>
            <a:cxnSpLocks/>
          </p:cNvCxnSpPr>
          <p:nvPr/>
        </p:nvCxnSpPr>
        <p:spPr>
          <a:xfrm>
            <a:off x="10264570" y="3001008"/>
            <a:ext cx="694716" cy="1173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CFDE5B8-F7B4-0A7B-3006-33A41C379207}"/>
              </a:ext>
            </a:extLst>
          </p:cNvPr>
          <p:cNvCxnSpPr>
            <a:cxnSpLocks/>
          </p:cNvCxnSpPr>
          <p:nvPr/>
        </p:nvCxnSpPr>
        <p:spPr>
          <a:xfrm flipH="1">
            <a:off x="10970792" y="3001008"/>
            <a:ext cx="399486" cy="1159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DA9CDBD-F49F-A3A0-E9DF-FE5830AC31EA}"/>
              </a:ext>
            </a:extLst>
          </p:cNvPr>
          <p:cNvCxnSpPr>
            <a:cxnSpLocks/>
            <a:stCxn id="177" idx="4"/>
          </p:cNvCxnSpPr>
          <p:nvPr/>
        </p:nvCxnSpPr>
        <p:spPr>
          <a:xfrm>
            <a:off x="10475087" y="2962691"/>
            <a:ext cx="478931" cy="1211396"/>
          </a:xfrm>
          <a:prstGeom prst="line">
            <a:avLst/>
          </a:prstGeom>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B08F92DB-CB6E-0C03-47CC-0CD640F0DD8D}"/>
              </a:ext>
            </a:extLst>
          </p:cNvPr>
          <p:cNvCxnSpPr>
            <a:cxnSpLocks/>
            <a:stCxn id="177" idx="5"/>
          </p:cNvCxnSpPr>
          <p:nvPr/>
        </p:nvCxnSpPr>
        <p:spPr>
          <a:xfrm flipH="1">
            <a:off x="10954875" y="2981741"/>
            <a:ext cx="139337" cy="1179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Freeform: Shape 176">
            <a:extLst>
              <a:ext uri="{FF2B5EF4-FFF2-40B4-BE49-F238E27FC236}">
                <a16:creationId xmlns:a16="http://schemas.microsoft.com/office/drawing/2014/main" id="{52EB28BE-A9E0-7168-3E1C-FC0C7A6C9FC5}"/>
              </a:ext>
            </a:extLst>
          </p:cNvPr>
          <p:cNvSpPr/>
          <p:nvPr/>
        </p:nvSpPr>
        <p:spPr>
          <a:xfrm>
            <a:off x="10132187" y="2867441"/>
            <a:ext cx="1485900" cy="200025"/>
          </a:xfrm>
          <a:custGeom>
            <a:avLst/>
            <a:gdLst>
              <a:gd name="connsiteX0" fmla="*/ 0 w 1485900"/>
              <a:gd name="connsiteY0" fmla="*/ 200025 h 200025"/>
              <a:gd name="connsiteX1" fmla="*/ 47625 w 1485900"/>
              <a:gd name="connsiteY1" fmla="*/ 190500 h 200025"/>
              <a:gd name="connsiteX2" fmla="*/ 171450 w 1485900"/>
              <a:gd name="connsiteY2" fmla="*/ 133350 h 200025"/>
              <a:gd name="connsiteX3" fmla="*/ 276225 w 1485900"/>
              <a:gd name="connsiteY3" fmla="*/ 104775 h 200025"/>
              <a:gd name="connsiteX4" fmla="*/ 342900 w 1485900"/>
              <a:gd name="connsiteY4" fmla="*/ 95250 h 200025"/>
              <a:gd name="connsiteX5" fmla="*/ 962025 w 1485900"/>
              <a:gd name="connsiteY5" fmla="*/ 114300 h 200025"/>
              <a:gd name="connsiteX6" fmla="*/ 1209675 w 1485900"/>
              <a:gd name="connsiteY6" fmla="*/ 133350 h 200025"/>
              <a:gd name="connsiteX7" fmla="*/ 1381125 w 1485900"/>
              <a:gd name="connsiteY7" fmla="*/ 123825 h 200025"/>
              <a:gd name="connsiteX8" fmla="*/ 1457325 w 1485900"/>
              <a:gd name="connsiteY8" fmla="*/ 57150 h 200025"/>
              <a:gd name="connsiteX9" fmla="*/ 1485900 w 148590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900" h="200025">
                <a:moveTo>
                  <a:pt x="0" y="200025"/>
                </a:moveTo>
                <a:cubicBezTo>
                  <a:pt x="15875" y="196850"/>
                  <a:pt x="32515" y="196312"/>
                  <a:pt x="47625" y="190500"/>
                </a:cubicBezTo>
                <a:cubicBezTo>
                  <a:pt x="185215" y="137581"/>
                  <a:pt x="69704" y="167265"/>
                  <a:pt x="171450" y="133350"/>
                </a:cubicBezTo>
                <a:cubicBezTo>
                  <a:pt x="177711" y="131263"/>
                  <a:pt x="257045" y="108262"/>
                  <a:pt x="276225" y="104775"/>
                </a:cubicBezTo>
                <a:cubicBezTo>
                  <a:pt x="298314" y="100759"/>
                  <a:pt x="320675" y="98425"/>
                  <a:pt x="342900" y="95250"/>
                </a:cubicBezTo>
                <a:lnTo>
                  <a:pt x="962025" y="114300"/>
                </a:lnTo>
                <a:cubicBezTo>
                  <a:pt x="1148330" y="120875"/>
                  <a:pt x="1096944" y="114562"/>
                  <a:pt x="1209675" y="133350"/>
                </a:cubicBezTo>
                <a:cubicBezTo>
                  <a:pt x="1266825" y="130175"/>
                  <a:pt x="1325193" y="135984"/>
                  <a:pt x="1381125" y="123825"/>
                </a:cubicBezTo>
                <a:cubicBezTo>
                  <a:pt x="1387588" y="122420"/>
                  <a:pt x="1448618" y="70211"/>
                  <a:pt x="1457325" y="57150"/>
                </a:cubicBezTo>
                <a:cubicBezTo>
                  <a:pt x="1469139" y="39429"/>
                  <a:pt x="1485900" y="0"/>
                  <a:pt x="1485900"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Rounded Corners 187">
            <a:extLst>
              <a:ext uri="{FF2B5EF4-FFF2-40B4-BE49-F238E27FC236}">
                <a16:creationId xmlns:a16="http://schemas.microsoft.com/office/drawing/2014/main" id="{04DE3F9A-EE3A-B977-4584-6A861F05758A}"/>
              </a:ext>
            </a:extLst>
          </p:cNvPr>
          <p:cNvSpPr/>
          <p:nvPr/>
        </p:nvSpPr>
        <p:spPr>
          <a:xfrm>
            <a:off x="39563" y="2552732"/>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BC599942-CD09-0DD8-896C-9C8FD11074D9}"/>
              </a:ext>
            </a:extLst>
          </p:cNvPr>
          <p:cNvSpPr txBox="1"/>
          <p:nvPr/>
        </p:nvSpPr>
        <p:spPr>
          <a:xfrm>
            <a:off x="-638333" y="2450673"/>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(6.1) </a:t>
            </a:r>
          </a:p>
          <a:p>
            <a:pPr algn="ctr"/>
            <a:r>
              <a:rPr lang="en-US" sz="1600" b="1">
                <a:latin typeface="Times New Roman" panose="02020603050405020304" pitchFamily="18" charset="0"/>
                <a:cs typeface="Times New Roman" panose="02020603050405020304" pitchFamily="18" charset="0"/>
              </a:rPr>
              <a:t>Entry into Venus</a:t>
            </a:r>
            <a:endParaRPr lang="en-US" sz="1600">
              <a:latin typeface="Times New Roman" panose="02020603050405020304" pitchFamily="18" charset="0"/>
              <a:cs typeface="Times New Roman" panose="02020603050405020304" pitchFamily="18" charset="0"/>
            </a:endParaRPr>
          </a:p>
        </p:txBody>
      </p:sp>
      <p:sp>
        <p:nvSpPr>
          <p:cNvPr id="198" name="TextBox 197">
            <a:extLst>
              <a:ext uri="{FF2B5EF4-FFF2-40B4-BE49-F238E27FC236}">
                <a16:creationId xmlns:a16="http://schemas.microsoft.com/office/drawing/2014/main" id="{5D66D2B4-4C1A-2BC7-2971-1C10C915B19E}"/>
              </a:ext>
            </a:extLst>
          </p:cNvPr>
          <p:cNvSpPr txBox="1"/>
          <p:nvPr/>
        </p:nvSpPr>
        <p:spPr>
          <a:xfrm>
            <a:off x="5669535" y="5112233"/>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(6.5) </a:t>
            </a:r>
          </a:p>
          <a:p>
            <a:pPr algn="ctr"/>
            <a:r>
              <a:rPr lang="en-US" sz="1600" b="1">
                <a:latin typeface="Times New Roman" panose="02020603050405020304" pitchFamily="18" charset="0"/>
                <a:cs typeface="Times New Roman" panose="02020603050405020304" pitchFamily="18" charset="0"/>
              </a:rPr>
              <a:t>Deploys main chute</a:t>
            </a:r>
            <a:endParaRPr lang="en-US" sz="1600">
              <a:latin typeface="Times New Roman" panose="02020603050405020304" pitchFamily="18" charset="0"/>
              <a:cs typeface="Times New Roman" panose="02020603050405020304" pitchFamily="18" charset="0"/>
            </a:endParaRPr>
          </a:p>
        </p:txBody>
      </p:sp>
      <p:sp>
        <p:nvSpPr>
          <p:cNvPr id="200" name="TextBox 199">
            <a:extLst>
              <a:ext uri="{FF2B5EF4-FFF2-40B4-BE49-F238E27FC236}">
                <a16:creationId xmlns:a16="http://schemas.microsoft.com/office/drawing/2014/main" id="{EFD51641-731A-2715-E16C-63545647ACF2}"/>
              </a:ext>
            </a:extLst>
          </p:cNvPr>
          <p:cNvSpPr txBox="1"/>
          <p:nvPr/>
        </p:nvSpPr>
        <p:spPr>
          <a:xfrm>
            <a:off x="7658549" y="5578176"/>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(6.6) </a:t>
            </a:r>
          </a:p>
          <a:p>
            <a:pPr algn="ctr"/>
            <a:r>
              <a:rPr lang="en-US" sz="1600" b="1">
                <a:latin typeface="Times New Roman" panose="02020603050405020304" pitchFamily="18" charset="0"/>
                <a:cs typeface="Times New Roman" panose="02020603050405020304" pitchFamily="18" charset="0"/>
              </a:rPr>
              <a:t>Aeroshell separation</a:t>
            </a:r>
            <a:endParaRPr lang="en-US" sz="1600">
              <a:latin typeface="Times New Roman" panose="02020603050405020304" pitchFamily="18" charset="0"/>
              <a:cs typeface="Times New Roman" panose="02020603050405020304" pitchFamily="18" charset="0"/>
            </a:endParaRPr>
          </a:p>
        </p:txBody>
      </p:sp>
      <p:sp>
        <p:nvSpPr>
          <p:cNvPr id="205" name="TextBox 204">
            <a:extLst>
              <a:ext uri="{FF2B5EF4-FFF2-40B4-BE49-F238E27FC236}">
                <a16:creationId xmlns:a16="http://schemas.microsoft.com/office/drawing/2014/main" id="{89161CE9-300A-BFA5-4977-24B07C46A1BF}"/>
              </a:ext>
            </a:extLst>
          </p:cNvPr>
          <p:cNvSpPr txBox="1"/>
          <p:nvPr/>
        </p:nvSpPr>
        <p:spPr>
          <a:xfrm>
            <a:off x="9645921" y="5766489"/>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(6.7) </a:t>
            </a:r>
          </a:p>
          <a:p>
            <a:pPr algn="ctr"/>
            <a:r>
              <a:rPr lang="en-US" sz="1600" b="1">
                <a:latin typeface="Times New Roman" panose="02020603050405020304" pitchFamily="18" charset="0"/>
                <a:cs typeface="Times New Roman" panose="02020603050405020304" pitchFamily="18" charset="0"/>
              </a:rPr>
              <a:t>Probe enters free-fall</a:t>
            </a:r>
            <a:endParaRPr lang="en-US" sz="1600">
              <a:latin typeface="Times New Roman" panose="02020603050405020304" pitchFamily="18" charset="0"/>
              <a:cs typeface="Times New Roman" panose="02020603050405020304" pitchFamily="18" charset="0"/>
            </a:endParaRPr>
          </a:p>
        </p:txBody>
      </p:sp>
      <p:sp>
        <p:nvSpPr>
          <p:cNvPr id="207" name="Rectangle: Rounded Corners 206">
            <a:extLst>
              <a:ext uri="{FF2B5EF4-FFF2-40B4-BE49-F238E27FC236}">
                <a16:creationId xmlns:a16="http://schemas.microsoft.com/office/drawing/2014/main" id="{BAF2E4F1-AB6D-7F7D-4127-292F7A6258E7}"/>
              </a:ext>
            </a:extLst>
          </p:cNvPr>
          <p:cNvSpPr/>
          <p:nvPr/>
        </p:nvSpPr>
        <p:spPr>
          <a:xfrm>
            <a:off x="1550034" y="3252471"/>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extBox 190">
            <a:extLst>
              <a:ext uri="{FF2B5EF4-FFF2-40B4-BE49-F238E27FC236}">
                <a16:creationId xmlns:a16="http://schemas.microsoft.com/office/drawing/2014/main" id="{6D9BCBA5-8CEF-499B-DF69-8E06248C3E1E}"/>
              </a:ext>
            </a:extLst>
          </p:cNvPr>
          <p:cNvSpPr txBox="1"/>
          <p:nvPr/>
        </p:nvSpPr>
        <p:spPr>
          <a:xfrm>
            <a:off x="861037" y="3159878"/>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(6.2) </a:t>
            </a:r>
          </a:p>
          <a:p>
            <a:pPr algn="ctr"/>
            <a:r>
              <a:rPr lang="en-US" sz="1600" b="1">
                <a:latin typeface="Times New Roman" panose="02020603050405020304" pitchFamily="18" charset="0"/>
                <a:cs typeface="Times New Roman" panose="02020603050405020304" pitchFamily="18" charset="0"/>
              </a:rPr>
              <a:t>Back shell detaches</a:t>
            </a:r>
            <a:endParaRPr lang="en-US" sz="1600">
              <a:latin typeface="Times New Roman" panose="02020603050405020304" pitchFamily="18" charset="0"/>
              <a:cs typeface="Times New Roman" panose="02020603050405020304" pitchFamily="18" charset="0"/>
            </a:endParaRPr>
          </a:p>
        </p:txBody>
      </p:sp>
      <p:sp>
        <p:nvSpPr>
          <p:cNvPr id="209" name="Rectangle: Rounded Corners 208">
            <a:extLst>
              <a:ext uri="{FF2B5EF4-FFF2-40B4-BE49-F238E27FC236}">
                <a16:creationId xmlns:a16="http://schemas.microsoft.com/office/drawing/2014/main" id="{EB941070-1D42-0278-5EFF-197E072B38D4}"/>
              </a:ext>
            </a:extLst>
          </p:cNvPr>
          <p:cNvSpPr/>
          <p:nvPr/>
        </p:nvSpPr>
        <p:spPr>
          <a:xfrm>
            <a:off x="3245525" y="3870911"/>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72DB6548-3D35-D732-73E8-4397081FC0FC}"/>
              </a:ext>
            </a:extLst>
          </p:cNvPr>
          <p:cNvSpPr txBox="1"/>
          <p:nvPr/>
        </p:nvSpPr>
        <p:spPr>
          <a:xfrm>
            <a:off x="2561521" y="3773061"/>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(6.3) </a:t>
            </a:r>
          </a:p>
          <a:p>
            <a:pPr algn="ctr"/>
            <a:r>
              <a:rPr lang="en-US" sz="1600" b="1">
                <a:latin typeface="Times New Roman" panose="02020603050405020304" pitchFamily="18" charset="0"/>
                <a:cs typeface="Times New Roman" panose="02020603050405020304" pitchFamily="18" charset="0"/>
              </a:rPr>
              <a:t>Deploys pilot chute</a:t>
            </a:r>
            <a:endParaRPr lang="en-US" sz="1600">
              <a:latin typeface="Times New Roman" panose="02020603050405020304" pitchFamily="18" charset="0"/>
              <a:cs typeface="Times New Roman" panose="02020603050405020304" pitchFamily="18" charset="0"/>
            </a:endParaRPr>
          </a:p>
        </p:txBody>
      </p:sp>
      <p:sp>
        <p:nvSpPr>
          <p:cNvPr id="213" name="Rectangle: Rounded Corners 212">
            <a:extLst>
              <a:ext uri="{FF2B5EF4-FFF2-40B4-BE49-F238E27FC236}">
                <a16:creationId xmlns:a16="http://schemas.microsoft.com/office/drawing/2014/main" id="{3DF51182-8ABE-E7EF-8D94-F2F76AFB0F2D}"/>
              </a:ext>
            </a:extLst>
          </p:cNvPr>
          <p:cNvSpPr/>
          <p:nvPr/>
        </p:nvSpPr>
        <p:spPr>
          <a:xfrm>
            <a:off x="4799185" y="4750309"/>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B492257-E40D-C6A2-9537-0DF7E475B23A}"/>
              </a:ext>
            </a:extLst>
          </p:cNvPr>
          <p:cNvSpPr txBox="1"/>
          <p:nvPr/>
        </p:nvSpPr>
        <p:spPr>
          <a:xfrm>
            <a:off x="4129483" y="4676971"/>
            <a:ext cx="3079639" cy="584775"/>
          </a:xfrm>
          <a:prstGeom prst="rect">
            <a:avLst/>
          </a:prstGeom>
          <a:noFill/>
        </p:spPr>
        <p:txBody>
          <a:bodyPr wrap="square" rtlCol="0">
            <a:spAutoFit/>
          </a:bodyPr>
          <a:lstStyle/>
          <a:p>
            <a:pPr algn="ctr"/>
            <a:r>
              <a:rPr lang="en-US" sz="1600" b="1">
                <a:solidFill>
                  <a:srgbClr val="0070C0"/>
                </a:solidFill>
                <a:latin typeface="Times New Roman" panose="02020603050405020304" pitchFamily="18" charset="0"/>
                <a:cs typeface="Times New Roman" panose="02020603050405020304" pitchFamily="18" charset="0"/>
              </a:rPr>
              <a:t>(6.4) </a:t>
            </a:r>
          </a:p>
          <a:p>
            <a:pPr algn="ctr"/>
            <a:r>
              <a:rPr lang="en-US" sz="1600" b="1">
                <a:latin typeface="Times New Roman" panose="02020603050405020304" pitchFamily="18" charset="0"/>
                <a:cs typeface="Times New Roman" panose="02020603050405020304" pitchFamily="18" charset="0"/>
              </a:rPr>
              <a:t>Extract chute bag</a:t>
            </a:r>
            <a:endParaRPr lang="en-US" sz="16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C32C697-E9E8-C30A-41B2-7EB70F660608}"/>
              </a:ext>
            </a:extLst>
          </p:cNvPr>
          <p:cNvSpPr txBox="1"/>
          <p:nvPr/>
        </p:nvSpPr>
        <p:spPr>
          <a:xfrm>
            <a:off x="102880" y="5893579"/>
            <a:ext cx="3985119"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Average rate of descent: </a:t>
            </a:r>
            <a:r>
              <a:rPr lang="en-US" sz="2000" b="0" i="0" u="none" strike="noStrike">
                <a:solidFill>
                  <a:srgbClr val="000000"/>
                </a:solidFill>
                <a:effectLst/>
                <a:latin typeface="Times New Roman" panose="02020603050405020304" pitchFamily="18" charset="0"/>
                <a:cs typeface="Times New Roman" panose="02020603050405020304" pitchFamily="18" charset="0"/>
              </a:rPr>
              <a:t>0.1111</a:t>
            </a:r>
            <a:r>
              <a:rPr lang="en-US" sz="2000">
                <a:latin typeface="Times New Roman" panose="02020603050405020304" pitchFamily="18" charset="0"/>
                <a:cs typeface="Times New Roman" panose="02020603050405020304" pitchFamily="18" charset="0"/>
              </a:rPr>
              <a:t> m/s</a:t>
            </a:r>
          </a:p>
        </p:txBody>
      </p:sp>
    </p:spTree>
    <p:extLst>
      <p:ext uri="{BB962C8B-B14F-4D97-AF65-F5344CB8AC3E}">
        <p14:creationId xmlns:p14="http://schemas.microsoft.com/office/powerpoint/2010/main" val="29294483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53246D-8B44-AE2C-BFA5-213BA2DD6A47}"/>
                  </a:ext>
                </a:extLst>
              </p:cNvPr>
              <p:cNvSpPr txBox="1"/>
              <p:nvPr/>
            </p:nvSpPr>
            <p:spPr>
              <a:xfrm>
                <a:off x="8981620" y="1679468"/>
                <a:ext cx="3078727" cy="7609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Total </a:t>
                </a:r>
                <a14:m>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17.74 km/s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Total Time: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302.74 days </a:t>
                </a:r>
              </a:p>
            </p:txBody>
          </p:sp>
        </mc:Choice>
        <mc:Fallback>
          <p:sp>
            <p:nvSpPr>
              <p:cNvPr id="3" name="TextBox 2">
                <a:extLst>
                  <a:ext uri="{FF2B5EF4-FFF2-40B4-BE49-F238E27FC236}">
                    <a16:creationId xmlns:a16="http://schemas.microsoft.com/office/drawing/2014/main" id="{E053246D-8B44-AE2C-BFA5-213BA2DD6A47}"/>
                  </a:ext>
                </a:extLst>
              </p:cNvPr>
              <p:cNvSpPr txBox="1">
                <a:spLocks noRot="1" noChangeAspect="1" noMove="1" noResize="1" noEditPoints="1" noAdjustHandles="1" noChangeArrowheads="1" noChangeShapeType="1" noTextEdit="1"/>
              </p:cNvSpPr>
              <p:nvPr/>
            </p:nvSpPr>
            <p:spPr>
              <a:xfrm>
                <a:off x="8981620" y="1679468"/>
                <a:ext cx="3078727" cy="760914"/>
              </a:xfrm>
              <a:prstGeom prst="rect">
                <a:avLst/>
              </a:prstGeom>
              <a:blipFill>
                <a:blip r:embed="rId3"/>
                <a:stretch>
                  <a:fillRect b="-14516"/>
                </a:stretch>
              </a:blipFill>
            </p:spPr>
            <p:txBody>
              <a:bodyPr/>
              <a:lstStyle/>
              <a:p>
                <a:r>
                  <a:rPr lang="en-US">
                    <a:noFill/>
                  </a:rPr>
                  <a:t> </a:t>
                </a:r>
              </a:p>
            </p:txBody>
          </p:sp>
        </mc:Fallback>
      </mc:AlternateContent>
      <p:pic>
        <p:nvPicPr>
          <p:cNvPr id="42" name="Picture 10">
            <a:extLst>
              <a:ext uri="{FF2B5EF4-FFF2-40B4-BE49-F238E27FC236}">
                <a16:creationId xmlns:a16="http://schemas.microsoft.com/office/drawing/2014/main" id="{31820269-95F0-CD52-8974-AC4EC526B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615" y="3456605"/>
            <a:ext cx="754004" cy="57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B553CE58-257D-CBB8-6A39-2411FCE71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281" y="4067293"/>
            <a:ext cx="1274049" cy="963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92C71B-DA91-EB22-B9E2-A40BAB785D0A}"/>
              </a:ext>
            </a:extLst>
          </p:cNvPr>
          <p:cNvSpPr>
            <a:spLocks noGrp="1"/>
          </p:cNvSpPr>
          <p:nvPr>
            <p:ph type="title"/>
          </p:nvPr>
        </p:nvSpPr>
        <p:spPr/>
        <p:txBody>
          <a:bodyPr/>
          <a:lstStyle/>
          <a:p>
            <a:r>
              <a:rPr lang="en-US" err="1"/>
              <a:t>ConOps</a:t>
            </a:r>
            <a:r>
              <a:rPr lang="en-US"/>
              <a:t> Diagram (Crew Module)</a:t>
            </a:r>
          </a:p>
        </p:txBody>
      </p:sp>
      <p:sp>
        <p:nvSpPr>
          <p:cNvPr id="4" name="Slide Number Placeholder 3">
            <a:extLst>
              <a:ext uri="{FF2B5EF4-FFF2-40B4-BE49-F238E27FC236}">
                <a16:creationId xmlns:a16="http://schemas.microsoft.com/office/drawing/2014/main" id="{192C742F-19C9-94DD-0059-B474D13F49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52" name="Picture 4" descr="PNG Moon-PlusPNG.com-2000">
            <a:extLst>
              <a:ext uri="{FF2B5EF4-FFF2-40B4-BE49-F238E27FC236}">
                <a16:creationId xmlns:a16="http://schemas.microsoft.com/office/drawing/2014/main" id="{E893BA10-7A28-C370-8A23-8BA5F670D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525" y="4053760"/>
            <a:ext cx="986009" cy="963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planet&#10;&#10;Description automatically generated">
            <a:extLst>
              <a:ext uri="{FF2B5EF4-FFF2-40B4-BE49-F238E27FC236}">
                <a16:creationId xmlns:a16="http://schemas.microsoft.com/office/drawing/2014/main" id="{459B300A-0497-E59C-F154-C02A8D8F6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897" y="4344046"/>
            <a:ext cx="1450757" cy="1450757"/>
          </a:xfrm>
          <a:prstGeom prst="rect">
            <a:avLst/>
          </a:prstGeom>
        </p:spPr>
      </p:pic>
      <p:pic>
        <p:nvPicPr>
          <p:cNvPr id="2050" name="Picture 2"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55" y="2236671"/>
            <a:ext cx="1781528" cy="1781528"/>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9FFF8CCE-9E26-33EE-1932-A92B62C781D7}"/>
              </a:ext>
            </a:extLst>
          </p:cNvPr>
          <p:cNvSpPr/>
          <p:nvPr/>
        </p:nvSpPr>
        <p:spPr>
          <a:xfrm>
            <a:off x="1087066" y="3025775"/>
            <a:ext cx="3834711" cy="5048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29A75CC-FE8D-64C4-5CF3-735F824191A6}"/>
              </a:ext>
            </a:extLst>
          </p:cNvPr>
          <p:cNvSpPr/>
          <p:nvPr/>
        </p:nvSpPr>
        <p:spPr>
          <a:xfrm>
            <a:off x="436368" y="3257111"/>
            <a:ext cx="3472783" cy="1435378"/>
          </a:xfrm>
          <a:custGeom>
            <a:avLst/>
            <a:gdLst>
              <a:gd name="connsiteX0" fmla="*/ 593016 w 3770240"/>
              <a:gd name="connsiteY0" fmla="*/ 0 h 1442284"/>
              <a:gd name="connsiteX1" fmla="*/ 335841 w 3770240"/>
              <a:gd name="connsiteY1" fmla="*/ 76200 h 1442284"/>
              <a:gd name="connsiteX2" fmla="*/ 107241 w 3770240"/>
              <a:gd name="connsiteY2" fmla="*/ 209550 h 1442284"/>
              <a:gd name="connsiteX3" fmla="*/ 21516 w 3770240"/>
              <a:gd name="connsiteY3" fmla="*/ 409575 h 1442284"/>
              <a:gd name="connsiteX4" fmla="*/ 497766 w 3770240"/>
              <a:gd name="connsiteY4" fmla="*/ 876300 h 1442284"/>
              <a:gd name="connsiteX5" fmla="*/ 1907466 w 3770240"/>
              <a:gd name="connsiteY5" fmla="*/ 1266825 h 1442284"/>
              <a:gd name="connsiteX6" fmla="*/ 3450516 w 3770240"/>
              <a:gd name="connsiteY6" fmla="*/ 1428750 h 1442284"/>
              <a:gd name="connsiteX7" fmla="*/ 3736266 w 3770240"/>
              <a:gd name="connsiteY7" fmla="*/ 1428750 h 1442284"/>
              <a:gd name="connsiteX8" fmla="*/ 3764841 w 3770240"/>
              <a:gd name="connsiteY8" fmla="*/ 1390650 h 1442284"/>
              <a:gd name="connsiteX9" fmla="*/ 3764841 w 377024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466725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533400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10" fmla="*/ 3712300 w 3727224"/>
              <a:gd name="connsiteY10" fmla="*/ 14287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0" fmla="*/ 550000 w 3721825"/>
              <a:gd name="connsiteY0" fmla="*/ 0 h 1433644"/>
              <a:gd name="connsiteX1" fmla="*/ 292825 w 3721825"/>
              <a:gd name="connsiteY1" fmla="*/ 76200 h 1433644"/>
              <a:gd name="connsiteX2" fmla="*/ 73750 w 3721825"/>
              <a:gd name="connsiteY2" fmla="*/ 228600 h 1433644"/>
              <a:gd name="connsiteX3" fmla="*/ 26125 w 3721825"/>
              <a:gd name="connsiteY3" fmla="*/ 533400 h 1433644"/>
              <a:gd name="connsiteX4" fmla="*/ 454750 w 3721825"/>
              <a:gd name="connsiteY4" fmla="*/ 876300 h 1433644"/>
              <a:gd name="connsiteX5" fmla="*/ 1864450 w 3721825"/>
              <a:gd name="connsiteY5" fmla="*/ 1266825 h 1433644"/>
              <a:gd name="connsiteX6" fmla="*/ 3407500 w 3721825"/>
              <a:gd name="connsiteY6" fmla="*/ 1428750 h 1433644"/>
              <a:gd name="connsiteX7" fmla="*/ 3721825 w 3721825"/>
              <a:gd name="connsiteY7" fmla="*/ 1390650 h 1433644"/>
              <a:gd name="connsiteX0" fmla="*/ 550000 w 3407500"/>
              <a:gd name="connsiteY0" fmla="*/ 0 h 1428750"/>
              <a:gd name="connsiteX1" fmla="*/ 292825 w 3407500"/>
              <a:gd name="connsiteY1" fmla="*/ 76200 h 1428750"/>
              <a:gd name="connsiteX2" fmla="*/ 73750 w 3407500"/>
              <a:gd name="connsiteY2" fmla="*/ 228600 h 1428750"/>
              <a:gd name="connsiteX3" fmla="*/ 26125 w 3407500"/>
              <a:gd name="connsiteY3" fmla="*/ 533400 h 1428750"/>
              <a:gd name="connsiteX4" fmla="*/ 454750 w 3407500"/>
              <a:gd name="connsiteY4" fmla="*/ 876300 h 1428750"/>
              <a:gd name="connsiteX5" fmla="*/ 1864450 w 3407500"/>
              <a:gd name="connsiteY5" fmla="*/ 1266825 h 1428750"/>
              <a:gd name="connsiteX6" fmla="*/ 3407500 w 3407500"/>
              <a:gd name="connsiteY6" fmla="*/ 1428750 h 1428750"/>
              <a:gd name="connsiteX0" fmla="*/ 550000 w 3359875"/>
              <a:gd name="connsiteY0" fmla="*/ 0 h 1400175"/>
              <a:gd name="connsiteX1" fmla="*/ 292825 w 3359875"/>
              <a:gd name="connsiteY1" fmla="*/ 76200 h 1400175"/>
              <a:gd name="connsiteX2" fmla="*/ 73750 w 3359875"/>
              <a:gd name="connsiteY2" fmla="*/ 228600 h 1400175"/>
              <a:gd name="connsiteX3" fmla="*/ 26125 w 3359875"/>
              <a:gd name="connsiteY3" fmla="*/ 533400 h 1400175"/>
              <a:gd name="connsiteX4" fmla="*/ 454750 w 3359875"/>
              <a:gd name="connsiteY4" fmla="*/ 876300 h 1400175"/>
              <a:gd name="connsiteX5" fmla="*/ 1864450 w 3359875"/>
              <a:gd name="connsiteY5" fmla="*/ 1266825 h 1400175"/>
              <a:gd name="connsiteX6" fmla="*/ 3359875 w 3359875"/>
              <a:gd name="connsiteY6" fmla="*/ 1400175 h 1400175"/>
              <a:gd name="connsiteX0" fmla="*/ 550000 w 2831948"/>
              <a:gd name="connsiteY0" fmla="*/ 0 h 1277178"/>
              <a:gd name="connsiteX1" fmla="*/ 292825 w 2831948"/>
              <a:gd name="connsiteY1" fmla="*/ 76200 h 1277178"/>
              <a:gd name="connsiteX2" fmla="*/ 73750 w 2831948"/>
              <a:gd name="connsiteY2" fmla="*/ 228600 h 1277178"/>
              <a:gd name="connsiteX3" fmla="*/ 26125 w 2831948"/>
              <a:gd name="connsiteY3" fmla="*/ 533400 h 1277178"/>
              <a:gd name="connsiteX4" fmla="*/ 454750 w 2831948"/>
              <a:gd name="connsiteY4" fmla="*/ 876300 h 1277178"/>
              <a:gd name="connsiteX5" fmla="*/ 1864450 w 2831948"/>
              <a:gd name="connsiteY5" fmla="*/ 1266825 h 1277178"/>
              <a:gd name="connsiteX6" fmla="*/ 2831948 w 2831948"/>
              <a:gd name="connsiteY6" fmla="*/ 880539 h 1277178"/>
              <a:gd name="connsiteX0" fmla="*/ 550000 w 2831948"/>
              <a:gd name="connsiteY0" fmla="*/ 0 h 883988"/>
              <a:gd name="connsiteX1" fmla="*/ 292825 w 2831948"/>
              <a:gd name="connsiteY1" fmla="*/ 76200 h 883988"/>
              <a:gd name="connsiteX2" fmla="*/ 73750 w 2831948"/>
              <a:gd name="connsiteY2" fmla="*/ 228600 h 883988"/>
              <a:gd name="connsiteX3" fmla="*/ 26125 w 2831948"/>
              <a:gd name="connsiteY3" fmla="*/ 533400 h 883988"/>
              <a:gd name="connsiteX4" fmla="*/ 454750 w 2831948"/>
              <a:gd name="connsiteY4" fmla="*/ 876300 h 883988"/>
              <a:gd name="connsiteX5" fmla="*/ 1520150 w 2831948"/>
              <a:gd name="connsiteY5" fmla="*/ 818863 h 883988"/>
              <a:gd name="connsiteX6" fmla="*/ 2831948 w 2831948"/>
              <a:gd name="connsiteY6" fmla="*/ 880539 h 883988"/>
              <a:gd name="connsiteX0" fmla="*/ 548318 w 2830266"/>
              <a:gd name="connsiteY0" fmla="*/ 0 h 880539"/>
              <a:gd name="connsiteX1" fmla="*/ 291143 w 2830266"/>
              <a:gd name="connsiteY1" fmla="*/ 76200 h 880539"/>
              <a:gd name="connsiteX2" fmla="*/ 72068 w 2830266"/>
              <a:gd name="connsiteY2" fmla="*/ 228600 h 880539"/>
              <a:gd name="connsiteX3" fmla="*/ 24443 w 2830266"/>
              <a:gd name="connsiteY3" fmla="*/ 533400 h 880539"/>
              <a:gd name="connsiteX4" fmla="*/ 430115 w 2830266"/>
              <a:gd name="connsiteY4" fmla="*/ 631415 h 880539"/>
              <a:gd name="connsiteX5" fmla="*/ 1518468 w 2830266"/>
              <a:gd name="connsiteY5" fmla="*/ 818863 h 880539"/>
              <a:gd name="connsiteX6" fmla="*/ 2830266 w 2830266"/>
              <a:gd name="connsiteY6" fmla="*/ 880539 h 880539"/>
              <a:gd name="connsiteX0" fmla="*/ 509130 w 2791078"/>
              <a:gd name="connsiteY0" fmla="*/ 0 h 880539"/>
              <a:gd name="connsiteX1" fmla="*/ 251955 w 2791078"/>
              <a:gd name="connsiteY1" fmla="*/ 76200 h 880539"/>
              <a:gd name="connsiteX2" fmla="*/ 32880 w 2791078"/>
              <a:gd name="connsiteY2" fmla="*/ 228600 h 880539"/>
              <a:gd name="connsiteX3" fmla="*/ 38813 w 2791078"/>
              <a:gd name="connsiteY3" fmla="*/ 479645 h 880539"/>
              <a:gd name="connsiteX4" fmla="*/ 390927 w 2791078"/>
              <a:gd name="connsiteY4" fmla="*/ 631415 h 880539"/>
              <a:gd name="connsiteX5" fmla="*/ 1479280 w 2791078"/>
              <a:gd name="connsiteY5" fmla="*/ 818863 h 880539"/>
              <a:gd name="connsiteX6" fmla="*/ 2791078 w 2791078"/>
              <a:gd name="connsiteY6" fmla="*/ 880539 h 880539"/>
              <a:gd name="connsiteX0" fmla="*/ 509130 w 2791078"/>
              <a:gd name="connsiteY0" fmla="*/ 0 h 884173"/>
              <a:gd name="connsiteX1" fmla="*/ 251955 w 2791078"/>
              <a:gd name="connsiteY1" fmla="*/ 76200 h 884173"/>
              <a:gd name="connsiteX2" fmla="*/ 32880 w 2791078"/>
              <a:gd name="connsiteY2" fmla="*/ 228600 h 884173"/>
              <a:gd name="connsiteX3" fmla="*/ 38813 w 2791078"/>
              <a:gd name="connsiteY3" fmla="*/ 479645 h 884173"/>
              <a:gd name="connsiteX4" fmla="*/ 390927 w 2791078"/>
              <a:gd name="connsiteY4" fmla="*/ 631415 h 884173"/>
              <a:gd name="connsiteX5" fmla="*/ 1479280 w 2791078"/>
              <a:gd name="connsiteY5" fmla="*/ 836782 h 884173"/>
              <a:gd name="connsiteX6" fmla="*/ 2791078 w 2791078"/>
              <a:gd name="connsiteY6" fmla="*/ 880539 h 884173"/>
              <a:gd name="connsiteX0" fmla="*/ 509130 w 2791078"/>
              <a:gd name="connsiteY0" fmla="*/ 0 h 900079"/>
              <a:gd name="connsiteX1" fmla="*/ 251955 w 2791078"/>
              <a:gd name="connsiteY1" fmla="*/ 76200 h 900079"/>
              <a:gd name="connsiteX2" fmla="*/ 32880 w 2791078"/>
              <a:gd name="connsiteY2" fmla="*/ 228600 h 900079"/>
              <a:gd name="connsiteX3" fmla="*/ 38813 w 2791078"/>
              <a:gd name="connsiteY3" fmla="*/ 479645 h 900079"/>
              <a:gd name="connsiteX4" fmla="*/ 390927 w 2791078"/>
              <a:gd name="connsiteY4" fmla="*/ 631415 h 900079"/>
              <a:gd name="connsiteX5" fmla="*/ 1410420 w 2791078"/>
              <a:gd name="connsiteY5" fmla="*/ 860673 h 900079"/>
              <a:gd name="connsiteX6" fmla="*/ 2791078 w 2791078"/>
              <a:gd name="connsiteY6" fmla="*/ 880539 h 900079"/>
              <a:gd name="connsiteX0" fmla="*/ 507622 w 2789570"/>
              <a:gd name="connsiteY0" fmla="*/ 0 h 900079"/>
              <a:gd name="connsiteX1" fmla="*/ 250447 w 2789570"/>
              <a:gd name="connsiteY1" fmla="*/ 76200 h 900079"/>
              <a:gd name="connsiteX2" fmla="*/ 31372 w 2789570"/>
              <a:gd name="connsiteY2" fmla="*/ 228600 h 900079"/>
              <a:gd name="connsiteX3" fmla="*/ 37305 w 2789570"/>
              <a:gd name="connsiteY3" fmla="*/ 479645 h 900079"/>
              <a:gd name="connsiteX4" fmla="*/ 366466 w 2789570"/>
              <a:gd name="connsiteY4" fmla="*/ 643361 h 900079"/>
              <a:gd name="connsiteX5" fmla="*/ 1408912 w 2789570"/>
              <a:gd name="connsiteY5" fmla="*/ 860673 h 900079"/>
              <a:gd name="connsiteX6" fmla="*/ 2789570 w 2789570"/>
              <a:gd name="connsiteY6" fmla="*/ 880539 h 9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9570" h="900079">
                <a:moveTo>
                  <a:pt x="507622" y="0"/>
                </a:moveTo>
                <a:cubicBezTo>
                  <a:pt x="419515" y="20637"/>
                  <a:pt x="329822" y="38100"/>
                  <a:pt x="250447" y="76200"/>
                </a:cubicBezTo>
                <a:cubicBezTo>
                  <a:pt x="171072" y="114300"/>
                  <a:pt x="66896" y="161359"/>
                  <a:pt x="31372" y="228600"/>
                </a:cubicBezTo>
                <a:cubicBezTo>
                  <a:pt x="-4152" y="295841"/>
                  <a:pt x="-18544" y="410518"/>
                  <a:pt x="37305" y="479645"/>
                </a:cubicBezTo>
                <a:cubicBezTo>
                  <a:pt x="93154" y="548772"/>
                  <a:pt x="137865" y="579856"/>
                  <a:pt x="366466" y="643361"/>
                </a:cubicBezTo>
                <a:cubicBezTo>
                  <a:pt x="595067" y="706866"/>
                  <a:pt x="924724" y="773360"/>
                  <a:pt x="1408912" y="860673"/>
                </a:cubicBezTo>
                <a:cubicBezTo>
                  <a:pt x="1893100" y="947986"/>
                  <a:pt x="2480008" y="859902"/>
                  <a:pt x="2789570" y="880539"/>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B493F92-3217-2560-5BF1-6C5E754D9140}"/>
              </a:ext>
            </a:extLst>
          </p:cNvPr>
          <p:cNvSpPr/>
          <p:nvPr/>
        </p:nvSpPr>
        <p:spPr>
          <a:xfrm>
            <a:off x="3883473" y="4549253"/>
            <a:ext cx="1686694" cy="222047"/>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8678499-E76C-F628-2BAA-CB2AECB3ABF1}"/>
              </a:ext>
            </a:extLst>
          </p:cNvPr>
          <p:cNvSpPr/>
          <p:nvPr/>
        </p:nvSpPr>
        <p:spPr>
          <a:xfrm>
            <a:off x="7425509" y="4976816"/>
            <a:ext cx="2773109" cy="3651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128"/>
              <a:gd name="connsiteY0" fmla="*/ 0 h 504825"/>
              <a:gd name="connsiteX1" fmla="*/ 459866 w 3834128"/>
              <a:gd name="connsiteY1" fmla="*/ 66675 h 504825"/>
              <a:gd name="connsiteX2" fmla="*/ 59816 w 3834128"/>
              <a:gd name="connsiteY2" fmla="*/ 161925 h 504825"/>
              <a:gd name="connsiteX3" fmla="*/ 31241 w 3834128"/>
              <a:gd name="connsiteY3" fmla="*/ 285750 h 504825"/>
              <a:gd name="connsiteX4" fmla="*/ 345566 w 3834128"/>
              <a:gd name="connsiteY4" fmla="*/ 390525 h 504825"/>
              <a:gd name="connsiteX5" fmla="*/ 898016 w 3834128"/>
              <a:gd name="connsiteY5" fmla="*/ 457200 h 504825"/>
              <a:gd name="connsiteX6" fmla="*/ 1850516 w 3834128"/>
              <a:gd name="connsiteY6" fmla="*/ 504825 h 504825"/>
              <a:gd name="connsiteX7" fmla="*/ 3031616 w 3834128"/>
              <a:gd name="connsiteY7" fmla="*/ 457200 h 504825"/>
              <a:gd name="connsiteX8" fmla="*/ 3536441 w 3834128"/>
              <a:gd name="connsiteY8" fmla="*/ 381000 h 504825"/>
              <a:gd name="connsiteX9" fmla="*/ 3831716 w 3834128"/>
              <a:gd name="connsiteY9" fmla="*/ 276225 h 504825"/>
              <a:gd name="connsiteX10" fmla="*/ 3631691 w 3834128"/>
              <a:gd name="connsiteY10" fmla="*/ 114300 h 504825"/>
              <a:gd name="connsiteX11" fmla="*/ 2908371 w 3834128"/>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128" h="504825">
                <a:moveTo>
                  <a:pt x="922367" y="0"/>
                </a:moveTo>
                <a:cubicBezTo>
                  <a:pt x="713611" y="19843"/>
                  <a:pt x="603625" y="39688"/>
                  <a:pt x="459866" y="66675"/>
                </a:cubicBezTo>
                <a:cubicBezTo>
                  <a:pt x="316108"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785582" y="157162"/>
                  <a:pt x="3631691" y="114300"/>
                </a:cubicBezTo>
                <a:cubicBezTo>
                  <a:pt x="3477800" y="71438"/>
                  <a:pt x="3121096" y="41275"/>
                  <a:pt x="2908371" y="19050"/>
                </a:cubicBezTo>
              </a:path>
            </a:pathLst>
          </a:custGeom>
          <a:noFill/>
          <a:ln>
            <a:solidFill>
              <a:srgbClr val="00B05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9D96450A-372B-C45B-5AAA-8272AB239EC7}"/>
              </a:ext>
            </a:extLst>
          </p:cNvPr>
          <p:cNvSpPr/>
          <p:nvPr/>
        </p:nvSpPr>
        <p:spPr>
          <a:xfrm>
            <a:off x="5553710" y="4664075"/>
            <a:ext cx="1866900" cy="476250"/>
          </a:xfrm>
          <a:custGeom>
            <a:avLst/>
            <a:gdLst>
              <a:gd name="connsiteX0" fmla="*/ 0 w 1866900"/>
              <a:gd name="connsiteY0" fmla="*/ 0 h 476250"/>
              <a:gd name="connsiteX1" fmla="*/ 800100 w 1866900"/>
              <a:gd name="connsiteY1" fmla="*/ 371475 h 476250"/>
              <a:gd name="connsiteX2" fmla="*/ 1866900 w 1866900"/>
              <a:gd name="connsiteY2" fmla="*/ 476250 h 476250"/>
            </a:gdLst>
            <a:ahLst/>
            <a:cxnLst>
              <a:cxn ang="0">
                <a:pos x="connsiteX0" y="connsiteY0"/>
              </a:cxn>
              <a:cxn ang="0">
                <a:pos x="connsiteX1" y="connsiteY1"/>
              </a:cxn>
              <a:cxn ang="0">
                <a:pos x="connsiteX2" y="connsiteY2"/>
              </a:cxn>
            </a:cxnLst>
            <a:rect l="l" t="t" r="r" b="b"/>
            <a:pathLst>
              <a:path w="1866900" h="476250">
                <a:moveTo>
                  <a:pt x="0" y="0"/>
                </a:moveTo>
                <a:cubicBezTo>
                  <a:pt x="244475" y="146050"/>
                  <a:pt x="488950" y="292100"/>
                  <a:pt x="800100" y="371475"/>
                </a:cubicBezTo>
                <a:cubicBezTo>
                  <a:pt x="1111250" y="450850"/>
                  <a:pt x="1674813" y="463550"/>
                  <a:pt x="1866900" y="476250"/>
                </a:cubicBezTo>
              </a:path>
            </a:pathLst>
          </a:custGeom>
          <a:ln>
            <a:solidFill>
              <a:schemeClr val="accent1"/>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 name="Picture 4" descr="PNG Moon-PlusPNG.com-2000">
            <a:extLst>
              <a:ext uri="{FF2B5EF4-FFF2-40B4-BE49-F238E27FC236}">
                <a16:creationId xmlns:a16="http://schemas.microsoft.com/office/drawing/2014/main" id="{CF95FF90-1612-3193-01B3-CF2EA6C8B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0125" y="3421987"/>
            <a:ext cx="518694" cy="507072"/>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Shape 28">
            <a:extLst>
              <a:ext uri="{FF2B5EF4-FFF2-40B4-BE49-F238E27FC236}">
                <a16:creationId xmlns:a16="http://schemas.microsoft.com/office/drawing/2014/main" id="{89813CDC-F29E-B566-C471-F7F3B148B66B}"/>
              </a:ext>
            </a:extLst>
          </p:cNvPr>
          <p:cNvSpPr/>
          <p:nvPr/>
        </p:nvSpPr>
        <p:spPr>
          <a:xfrm>
            <a:off x="6258560" y="3741837"/>
            <a:ext cx="882404" cy="116486"/>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07BA4E2-81C5-3BF8-3667-0559377E44B0}"/>
              </a:ext>
            </a:extLst>
          </p:cNvPr>
          <p:cNvSpPr/>
          <p:nvPr/>
        </p:nvSpPr>
        <p:spPr>
          <a:xfrm>
            <a:off x="7134860" y="3787775"/>
            <a:ext cx="3326950" cy="1381125"/>
          </a:xfrm>
          <a:custGeom>
            <a:avLst/>
            <a:gdLst>
              <a:gd name="connsiteX0" fmla="*/ 3057525 w 3326950"/>
              <a:gd name="connsiteY0" fmla="*/ 1381125 h 1381125"/>
              <a:gd name="connsiteX1" fmla="*/ 3219450 w 3326950"/>
              <a:gd name="connsiteY1" fmla="*/ 1019175 h 1381125"/>
              <a:gd name="connsiteX2" fmla="*/ 1638300 w 3326950"/>
              <a:gd name="connsiteY2" fmla="*/ 409575 h 1381125"/>
              <a:gd name="connsiteX3" fmla="*/ 0 w 3326950"/>
              <a:gd name="connsiteY3" fmla="*/ 0 h 1381125"/>
            </a:gdLst>
            <a:ahLst/>
            <a:cxnLst>
              <a:cxn ang="0">
                <a:pos x="connsiteX0" y="connsiteY0"/>
              </a:cxn>
              <a:cxn ang="0">
                <a:pos x="connsiteX1" y="connsiteY1"/>
              </a:cxn>
              <a:cxn ang="0">
                <a:pos x="connsiteX2" y="connsiteY2"/>
              </a:cxn>
              <a:cxn ang="0">
                <a:pos x="connsiteX3" y="connsiteY3"/>
              </a:cxn>
            </a:cxnLst>
            <a:rect l="l" t="t" r="r" b="b"/>
            <a:pathLst>
              <a:path w="3326950" h="1381125">
                <a:moveTo>
                  <a:pt x="3057525" y="1381125"/>
                </a:moveTo>
                <a:cubicBezTo>
                  <a:pt x="3256756" y="1281112"/>
                  <a:pt x="3455988" y="1181100"/>
                  <a:pt x="3219450" y="1019175"/>
                </a:cubicBezTo>
                <a:cubicBezTo>
                  <a:pt x="2982912" y="857250"/>
                  <a:pt x="2174875" y="579437"/>
                  <a:pt x="1638300" y="409575"/>
                </a:cubicBezTo>
                <a:cubicBezTo>
                  <a:pt x="1101725" y="239713"/>
                  <a:pt x="550862" y="119856"/>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C4F880E-1DBE-DBAF-29FF-16528033E6BC}"/>
              </a:ext>
            </a:extLst>
          </p:cNvPr>
          <p:cNvSpPr/>
          <p:nvPr/>
        </p:nvSpPr>
        <p:spPr>
          <a:xfrm>
            <a:off x="2902269" y="3092450"/>
            <a:ext cx="1422716" cy="371475"/>
          </a:xfrm>
          <a:custGeom>
            <a:avLst/>
            <a:gdLst>
              <a:gd name="connsiteX0" fmla="*/ 51116 w 1422716"/>
              <a:gd name="connsiteY0" fmla="*/ 0 h 371475"/>
              <a:gd name="connsiteX1" fmla="*/ 165416 w 1422716"/>
              <a:gd name="connsiteY1" fmla="*/ 238125 h 371475"/>
              <a:gd name="connsiteX2" fmla="*/ 1422716 w 1422716"/>
              <a:gd name="connsiteY2" fmla="*/ 371475 h 371475"/>
            </a:gdLst>
            <a:ahLst/>
            <a:cxnLst>
              <a:cxn ang="0">
                <a:pos x="connsiteX0" y="connsiteY0"/>
              </a:cxn>
              <a:cxn ang="0">
                <a:pos x="connsiteX1" y="connsiteY1"/>
              </a:cxn>
              <a:cxn ang="0">
                <a:pos x="connsiteX2" y="connsiteY2"/>
              </a:cxn>
            </a:cxnLst>
            <a:rect l="l" t="t" r="r" b="b"/>
            <a:pathLst>
              <a:path w="1422716" h="371475">
                <a:moveTo>
                  <a:pt x="51116" y="0"/>
                </a:moveTo>
                <a:cubicBezTo>
                  <a:pt x="-6034" y="88106"/>
                  <a:pt x="-63184" y="176212"/>
                  <a:pt x="165416" y="238125"/>
                </a:cubicBezTo>
                <a:cubicBezTo>
                  <a:pt x="394016" y="300038"/>
                  <a:pt x="908366" y="335756"/>
                  <a:pt x="1422716" y="371475"/>
                </a:cubicBezTo>
              </a:path>
            </a:pathLst>
          </a:custGeom>
          <a:ln>
            <a:solidFill>
              <a:schemeClr val="accent2"/>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2595B8AB-9779-CB97-201B-F76CBD8FF19D}"/>
              </a:ext>
            </a:extLst>
          </p:cNvPr>
          <p:cNvSpPr/>
          <p:nvPr/>
        </p:nvSpPr>
        <p:spPr>
          <a:xfrm>
            <a:off x="4915535" y="3302000"/>
            <a:ext cx="1362075" cy="447675"/>
          </a:xfrm>
          <a:custGeom>
            <a:avLst/>
            <a:gdLst>
              <a:gd name="connsiteX0" fmla="*/ 1362075 w 1362075"/>
              <a:gd name="connsiteY0" fmla="*/ 447675 h 447675"/>
              <a:gd name="connsiteX1" fmla="*/ 657225 w 1362075"/>
              <a:gd name="connsiteY1" fmla="*/ 152400 h 447675"/>
              <a:gd name="connsiteX2" fmla="*/ 0 w 1362075"/>
              <a:gd name="connsiteY2" fmla="*/ 0 h 447675"/>
            </a:gdLst>
            <a:ahLst/>
            <a:cxnLst>
              <a:cxn ang="0">
                <a:pos x="connsiteX0" y="connsiteY0"/>
              </a:cxn>
              <a:cxn ang="0">
                <a:pos x="connsiteX1" y="connsiteY1"/>
              </a:cxn>
              <a:cxn ang="0">
                <a:pos x="connsiteX2" y="connsiteY2"/>
              </a:cxn>
            </a:cxnLst>
            <a:rect l="l" t="t" r="r" b="b"/>
            <a:pathLst>
              <a:path w="1362075" h="447675">
                <a:moveTo>
                  <a:pt x="1362075" y="447675"/>
                </a:moveTo>
                <a:cubicBezTo>
                  <a:pt x="1123156" y="337343"/>
                  <a:pt x="884237" y="227012"/>
                  <a:pt x="657225" y="152400"/>
                </a:cubicBezTo>
                <a:cubicBezTo>
                  <a:pt x="430213" y="77788"/>
                  <a:pt x="127000" y="25400"/>
                  <a:pt x="0" y="0"/>
                </a:cubicBezTo>
              </a:path>
            </a:pathLst>
          </a:custGeom>
          <a:ln>
            <a:solidFill>
              <a:srgbClr val="00B050"/>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3AB06AA-E852-7804-00F9-175AAB9667BC}"/>
              </a:ext>
            </a:extLst>
          </p:cNvPr>
          <p:cNvSpPr/>
          <p:nvPr/>
        </p:nvSpPr>
        <p:spPr>
          <a:xfrm>
            <a:off x="3896361" y="3140075"/>
            <a:ext cx="1019175" cy="161925"/>
          </a:xfrm>
          <a:custGeom>
            <a:avLst/>
            <a:gdLst>
              <a:gd name="connsiteX0" fmla="*/ 1285875 w 1285875"/>
              <a:gd name="connsiteY0" fmla="*/ 161925 h 161925"/>
              <a:gd name="connsiteX1" fmla="*/ 504825 w 1285875"/>
              <a:gd name="connsiteY1" fmla="*/ 28575 h 161925"/>
              <a:gd name="connsiteX2" fmla="*/ 0 w 1285875"/>
              <a:gd name="connsiteY2" fmla="*/ 0 h 161925"/>
              <a:gd name="connsiteX0" fmla="*/ 1143000 w 1143000"/>
              <a:gd name="connsiteY0" fmla="*/ 161925 h 161925"/>
              <a:gd name="connsiteX1" fmla="*/ 361950 w 1143000"/>
              <a:gd name="connsiteY1" fmla="*/ 28575 h 161925"/>
              <a:gd name="connsiteX2" fmla="*/ 0 w 1143000"/>
              <a:gd name="connsiteY2" fmla="*/ 0 h 161925"/>
              <a:gd name="connsiteX0" fmla="*/ 1019175 w 1019175"/>
              <a:gd name="connsiteY0" fmla="*/ 161925 h 161925"/>
              <a:gd name="connsiteX1" fmla="*/ 238125 w 1019175"/>
              <a:gd name="connsiteY1" fmla="*/ 28575 h 161925"/>
              <a:gd name="connsiteX2" fmla="*/ 0 w 1019175"/>
              <a:gd name="connsiteY2" fmla="*/ 0 h 161925"/>
            </a:gdLst>
            <a:ahLst/>
            <a:cxnLst>
              <a:cxn ang="0">
                <a:pos x="connsiteX0" y="connsiteY0"/>
              </a:cxn>
              <a:cxn ang="0">
                <a:pos x="connsiteX1" y="connsiteY1"/>
              </a:cxn>
              <a:cxn ang="0">
                <a:pos x="connsiteX2" y="connsiteY2"/>
              </a:cxn>
            </a:cxnLst>
            <a:rect l="l" t="t" r="r" b="b"/>
            <a:pathLst>
              <a:path w="1019175" h="161925">
                <a:moveTo>
                  <a:pt x="1019175" y="161925"/>
                </a:moveTo>
                <a:cubicBezTo>
                  <a:pt x="735806" y="108743"/>
                  <a:pt x="452437" y="55562"/>
                  <a:pt x="238125" y="28575"/>
                </a:cubicBezTo>
                <a:cubicBezTo>
                  <a:pt x="23813" y="1588"/>
                  <a:pt x="145256" y="794"/>
                  <a:pt x="0" y="0"/>
                </a:cubicBezTo>
              </a:path>
            </a:pathLst>
          </a:custGeom>
          <a:ln>
            <a:solidFill>
              <a:srgbClr val="00B050"/>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E15AB470-7228-8A09-73EB-83E6D245D678}"/>
              </a:ext>
            </a:extLst>
          </p:cNvPr>
          <p:cNvPicPr>
            <a:picLocks noChangeAspect="1"/>
          </p:cNvPicPr>
          <p:nvPr/>
        </p:nvPicPr>
        <p:blipFill rotWithShape="1">
          <a:blip r:embed="rId8">
            <a:extLst>
              <a:ext uri="{28A0092B-C50C-407E-A947-70E740481C1C}">
                <a14:useLocalDpi xmlns:a14="http://schemas.microsoft.com/office/drawing/2010/main" val="0"/>
              </a:ext>
            </a:extLst>
          </a:blip>
          <a:srcRect l="89047" t="37889" b="10778"/>
          <a:stretch/>
        </p:blipFill>
        <p:spPr>
          <a:xfrm rot="6507456">
            <a:off x="3244262" y="2727551"/>
            <a:ext cx="305786" cy="1023709"/>
          </a:xfrm>
          <a:prstGeom prst="rect">
            <a:avLst/>
          </a:prstGeom>
        </p:spPr>
      </p:pic>
      <p:pic>
        <p:nvPicPr>
          <p:cNvPr id="2056" name="Picture 8">
            <a:extLst>
              <a:ext uri="{FF2B5EF4-FFF2-40B4-BE49-F238E27FC236}">
                <a16:creationId xmlns:a16="http://schemas.microsoft.com/office/drawing/2014/main" id="{58592C96-060C-AFC0-68BE-0681B2C40B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679169">
            <a:off x="476942" y="2843835"/>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F1E55AF-3E99-1504-B290-6AD9160B5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10" y="4319516"/>
            <a:ext cx="1274049" cy="9639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a:extLst>
              <a:ext uri="{FF2B5EF4-FFF2-40B4-BE49-F238E27FC236}">
                <a16:creationId xmlns:a16="http://schemas.microsoft.com/office/drawing/2014/main" id="{2A6E9D91-F0AE-55EE-DF1A-4C3754C530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61431">
            <a:off x="5434737" y="4322845"/>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CFAB3AF5-6E8D-A699-6233-0CC9CE56EA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61431">
            <a:off x="7330061" y="5070961"/>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0C1EA852-B740-E089-5F7B-988E18AC0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845" y="3542421"/>
            <a:ext cx="887800" cy="67169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a:extLst>
              <a:ext uri="{FF2B5EF4-FFF2-40B4-BE49-F238E27FC236}">
                <a16:creationId xmlns:a16="http://schemas.microsoft.com/office/drawing/2014/main" id="{422A19EE-A683-8BAF-44E5-DECF45C3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5571080">
            <a:off x="10191944" y="4403587"/>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851562EC-1EC5-D328-B23A-FFBB614879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645607">
            <a:off x="7183907" y="3514752"/>
            <a:ext cx="473406" cy="48524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13924220-476A-F955-6364-7FCE182720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645607">
            <a:off x="5860391" y="3337761"/>
            <a:ext cx="390784" cy="40055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a:extLst>
              <a:ext uri="{FF2B5EF4-FFF2-40B4-BE49-F238E27FC236}">
                <a16:creationId xmlns:a16="http://schemas.microsoft.com/office/drawing/2014/main" id="{E2FE1D82-076E-9186-B7B8-CE465FAAAA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645607">
            <a:off x="4974033" y="3024506"/>
            <a:ext cx="390784" cy="40055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white object in the sky&#10;&#10;Description automatically generated">
            <a:extLst>
              <a:ext uri="{FF2B5EF4-FFF2-40B4-BE49-F238E27FC236}">
                <a16:creationId xmlns:a16="http://schemas.microsoft.com/office/drawing/2014/main" id="{843B3B2D-B100-3212-97E2-08ED7EA68663}"/>
              </a:ext>
            </a:extLst>
          </p:cNvPr>
          <p:cNvPicPr>
            <a:picLocks noChangeAspect="1"/>
          </p:cNvPicPr>
          <p:nvPr/>
        </p:nvPicPr>
        <p:blipFill rotWithShape="1">
          <a:blip r:embed="rId10">
            <a:extLst>
              <a:ext uri="{28A0092B-C50C-407E-A947-70E740481C1C}">
                <a14:useLocalDpi xmlns:a14="http://schemas.microsoft.com/office/drawing/2010/main" val="0"/>
              </a:ext>
            </a:extLst>
          </a:blip>
          <a:srcRect l="74703" t="26841" r="21435" b="66675"/>
          <a:stretch/>
        </p:blipFill>
        <p:spPr>
          <a:xfrm>
            <a:off x="4348723" y="3027886"/>
            <a:ext cx="147127" cy="176463"/>
          </a:xfrm>
          <a:prstGeom prst="rect">
            <a:avLst/>
          </a:prstGeom>
        </p:spPr>
      </p:pic>
      <p:sp>
        <p:nvSpPr>
          <p:cNvPr id="51" name="TextBox 50">
            <a:extLst>
              <a:ext uri="{FF2B5EF4-FFF2-40B4-BE49-F238E27FC236}">
                <a16:creationId xmlns:a16="http://schemas.microsoft.com/office/drawing/2014/main" id="{AD392413-3425-82A1-9B85-D6453AB07F83}"/>
              </a:ext>
            </a:extLst>
          </p:cNvPr>
          <p:cNvSpPr txBox="1"/>
          <p:nvPr/>
        </p:nvSpPr>
        <p:spPr>
          <a:xfrm>
            <a:off x="2283810" y="5005340"/>
            <a:ext cx="19167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(3)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docks onto Gateway</a:t>
            </a:r>
          </a:p>
        </p:txBody>
      </p:sp>
      <p:sp>
        <p:nvSpPr>
          <p:cNvPr id="52" name="TextBox 51">
            <a:extLst>
              <a:ext uri="{FF2B5EF4-FFF2-40B4-BE49-F238E27FC236}">
                <a16:creationId xmlns:a16="http://schemas.microsoft.com/office/drawing/2014/main" id="{529CA617-16F1-8416-6381-1E301FC25C80}"/>
              </a:ext>
            </a:extLst>
          </p:cNvPr>
          <p:cNvSpPr txBox="1"/>
          <p:nvPr/>
        </p:nvSpPr>
        <p:spPr>
          <a:xfrm>
            <a:off x="4765896" y="5168900"/>
            <a:ext cx="19167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(4)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leaves Gateway to Venus</a:t>
            </a:r>
          </a:p>
        </p:txBody>
      </p:sp>
      <p:sp>
        <p:nvSpPr>
          <p:cNvPr id="53" name="TextBox 52">
            <a:extLst>
              <a:ext uri="{FF2B5EF4-FFF2-40B4-BE49-F238E27FC236}">
                <a16:creationId xmlns:a16="http://schemas.microsoft.com/office/drawing/2014/main" id="{D6E8BE65-2EFD-BFB3-841E-FC6A70A1CC73}"/>
              </a:ext>
            </a:extLst>
          </p:cNvPr>
          <p:cNvSpPr txBox="1"/>
          <p:nvPr/>
        </p:nvSpPr>
        <p:spPr>
          <a:xfrm>
            <a:off x="7081803" y="5708575"/>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(5)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Venus Orbit insertion</a:t>
            </a:r>
          </a:p>
        </p:txBody>
      </p:sp>
      <p:sp>
        <p:nvSpPr>
          <p:cNvPr id="54" name="TextBox 53">
            <a:extLst>
              <a:ext uri="{FF2B5EF4-FFF2-40B4-BE49-F238E27FC236}">
                <a16:creationId xmlns:a16="http://schemas.microsoft.com/office/drawing/2014/main" id="{B240B015-FF74-C1A9-52AE-64C41EECB668}"/>
              </a:ext>
            </a:extLst>
          </p:cNvPr>
          <p:cNvSpPr txBox="1"/>
          <p:nvPr/>
        </p:nvSpPr>
        <p:spPr>
          <a:xfrm>
            <a:off x="9274921" y="5423927"/>
            <a:ext cx="307963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establishes COMMs with the orbiter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Mission conducted</a:t>
            </a:r>
          </a:p>
        </p:txBody>
      </p:sp>
      <p:sp>
        <p:nvSpPr>
          <p:cNvPr id="55" name="TextBox 54">
            <a:extLst>
              <a:ext uri="{FF2B5EF4-FFF2-40B4-BE49-F238E27FC236}">
                <a16:creationId xmlns:a16="http://schemas.microsoft.com/office/drawing/2014/main" id="{20FB797E-A9E0-3917-D4ED-3785A1D19C56}"/>
              </a:ext>
            </a:extLst>
          </p:cNvPr>
          <p:cNvSpPr txBox="1"/>
          <p:nvPr/>
        </p:nvSpPr>
        <p:spPr>
          <a:xfrm>
            <a:off x="9360929" y="3815358"/>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(7)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leaves Venus</a:t>
            </a:r>
          </a:p>
        </p:txBody>
      </p:sp>
      <p:sp>
        <p:nvSpPr>
          <p:cNvPr id="56" name="TextBox 55">
            <a:extLst>
              <a:ext uri="{FF2B5EF4-FFF2-40B4-BE49-F238E27FC236}">
                <a16:creationId xmlns:a16="http://schemas.microsoft.com/office/drawing/2014/main" id="{FBF2AE44-AC88-C248-49AC-8219AD566276}"/>
              </a:ext>
            </a:extLst>
          </p:cNvPr>
          <p:cNvSpPr txBox="1"/>
          <p:nvPr/>
        </p:nvSpPr>
        <p:spPr>
          <a:xfrm>
            <a:off x="6227398" y="2756039"/>
            <a:ext cx="28940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(8)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attaches and leaves from Gateway</a:t>
            </a:r>
          </a:p>
        </p:txBody>
      </p:sp>
      <p:sp>
        <p:nvSpPr>
          <p:cNvPr id="57" name="TextBox 56">
            <a:extLst>
              <a:ext uri="{FF2B5EF4-FFF2-40B4-BE49-F238E27FC236}">
                <a16:creationId xmlns:a16="http://schemas.microsoft.com/office/drawing/2014/main" id="{4E577837-D324-89A1-7EE4-7239763A4AEA}"/>
              </a:ext>
            </a:extLst>
          </p:cNvPr>
          <p:cNvSpPr txBox="1"/>
          <p:nvPr/>
        </p:nvSpPr>
        <p:spPr>
          <a:xfrm>
            <a:off x="-114300" y="2124412"/>
            <a:ext cx="191415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(2)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detaches from SLS</a:t>
            </a:r>
          </a:p>
        </p:txBody>
      </p:sp>
      <p:sp>
        <p:nvSpPr>
          <p:cNvPr id="58" name="TextBox 57">
            <a:extLst>
              <a:ext uri="{FF2B5EF4-FFF2-40B4-BE49-F238E27FC236}">
                <a16:creationId xmlns:a16="http://schemas.microsoft.com/office/drawing/2014/main" id="{BFB68C84-36B7-135E-5486-F03628696AA3}"/>
              </a:ext>
            </a:extLst>
          </p:cNvPr>
          <p:cNvSpPr txBox="1"/>
          <p:nvPr/>
        </p:nvSpPr>
        <p:spPr>
          <a:xfrm>
            <a:off x="1121860" y="1679468"/>
            <a:ext cx="30787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(1)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SLS enters parking orbit</a:t>
            </a:r>
          </a:p>
        </p:txBody>
      </p:sp>
      <p:sp>
        <p:nvSpPr>
          <p:cNvPr id="59" name="TextBox 58">
            <a:extLst>
              <a:ext uri="{FF2B5EF4-FFF2-40B4-BE49-F238E27FC236}">
                <a16:creationId xmlns:a16="http://schemas.microsoft.com/office/drawing/2014/main" id="{E48F370B-1BCB-2EBB-566D-0D61B1673E7E}"/>
              </a:ext>
            </a:extLst>
          </p:cNvPr>
          <p:cNvSpPr txBox="1"/>
          <p:nvPr/>
        </p:nvSpPr>
        <p:spPr>
          <a:xfrm>
            <a:off x="3671707" y="2412511"/>
            <a:ext cx="28940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(9)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reenters into Earth</a:t>
            </a:r>
          </a:p>
        </p:txBody>
      </p:sp>
      <p:pic>
        <p:nvPicPr>
          <p:cNvPr id="2060" name="Picture 12" descr="EnVision mission concept">
            <a:extLst>
              <a:ext uri="{FF2B5EF4-FFF2-40B4-BE49-F238E27FC236}">
                <a16:creationId xmlns:a16="http://schemas.microsoft.com/office/drawing/2014/main" id="{1682B004-CAAC-2DFD-60F7-69E6F98E3D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75413" y="5300337"/>
            <a:ext cx="665553" cy="2662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07FE7981-7010-1C89-2EDF-F07377B526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396095">
            <a:off x="9594059" y="4534993"/>
            <a:ext cx="688715" cy="705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5BD4032-C34F-3412-E186-0D8860F210A8}"/>
              </a:ext>
            </a:extLst>
          </p:cNvPr>
          <p:cNvSpPr/>
          <p:nvPr/>
        </p:nvSpPr>
        <p:spPr>
          <a:xfrm>
            <a:off x="9073962" y="1746129"/>
            <a:ext cx="2894041" cy="11861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5543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C71B-DA91-EB22-B9E2-A40BAB785D0A}"/>
              </a:ext>
            </a:extLst>
          </p:cNvPr>
          <p:cNvSpPr>
            <a:spLocks noGrp="1"/>
          </p:cNvSpPr>
          <p:nvPr>
            <p:ph type="title"/>
          </p:nvPr>
        </p:nvSpPr>
        <p:spPr/>
        <p:txBody>
          <a:bodyPr/>
          <a:lstStyle/>
          <a:p>
            <a:r>
              <a:rPr lang="en-US" err="1"/>
              <a:t>ConOps</a:t>
            </a:r>
            <a:r>
              <a:rPr lang="en-US"/>
              <a:t> Diagram (Spacecraft)</a:t>
            </a:r>
          </a:p>
        </p:txBody>
      </p:sp>
      <p:sp>
        <p:nvSpPr>
          <p:cNvPr id="4" name="Slide Number Placeholder 3">
            <a:extLst>
              <a:ext uri="{FF2B5EF4-FFF2-40B4-BE49-F238E27FC236}">
                <a16:creationId xmlns:a16="http://schemas.microsoft.com/office/drawing/2014/main" id="{192C742F-19C9-94DD-0059-B474D13F49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close up of a planet&#10;&#10;Description automatically generated">
            <a:extLst>
              <a:ext uri="{FF2B5EF4-FFF2-40B4-BE49-F238E27FC236}">
                <a16:creationId xmlns:a16="http://schemas.microsoft.com/office/drawing/2014/main" id="{459B300A-0497-E59C-F154-C02A8D8F6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897" y="4344046"/>
            <a:ext cx="1450757" cy="1450757"/>
          </a:xfrm>
          <a:prstGeom prst="rect">
            <a:avLst/>
          </a:prstGeom>
        </p:spPr>
      </p:pic>
      <p:pic>
        <p:nvPicPr>
          <p:cNvPr id="2050" name="Picture 2"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5" y="2236671"/>
            <a:ext cx="1781528" cy="1781528"/>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9FFF8CCE-9E26-33EE-1932-A92B62C781D7}"/>
              </a:ext>
            </a:extLst>
          </p:cNvPr>
          <p:cNvSpPr/>
          <p:nvPr/>
        </p:nvSpPr>
        <p:spPr>
          <a:xfrm>
            <a:off x="1087066" y="3025775"/>
            <a:ext cx="3834711" cy="5048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29A75CC-FE8D-64C4-5CF3-735F824191A6}"/>
              </a:ext>
            </a:extLst>
          </p:cNvPr>
          <p:cNvSpPr/>
          <p:nvPr/>
        </p:nvSpPr>
        <p:spPr>
          <a:xfrm>
            <a:off x="235320" y="3395250"/>
            <a:ext cx="7198575" cy="1757540"/>
          </a:xfrm>
          <a:custGeom>
            <a:avLst/>
            <a:gdLst>
              <a:gd name="connsiteX0" fmla="*/ 593016 w 3770240"/>
              <a:gd name="connsiteY0" fmla="*/ 0 h 1442284"/>
              <a:gd name="connsiteX1" fmla="*/ 335841 w 3770240"/>
              <a:gd name="connsiteY1" fmla="*/ 76200 h 1442284"/>
              <a:gd name="connsiteX2" fmla="*/ 107241 w 3770240"/>
              <a:gd name="connsiteY2" fmla="*/ 209550 h 1442284"/>
              <a:gd name="connsiteX3" fmla="*/ 21516 w 3770240"/>
              <a:gd name="connsiteY3" fmla="*/ 409575 h 1442284"/>
              <a:gd name="connsiteX4" fmla="*/ 497766 w 3770240"/>
              <a:gd name="connsiteY4" fmla="*/ 876300 h 1442284"/>
              <a:gd name="connsiteX5" fmla="*/ 1907466 w 3770240"/>
              <a:gd name="connsiteY5" fmla="*/ 1266825 h 1442284"/>
              <a:gd name="connsiteX6" fmla="*/ 3450516 w 3770240"/>
              <a:gd name="connsiteY6" fmla="*/ 1428750 h 1442284"/>
              <a:gd name="connsiteX7" fmla="*/ 3736266 w 3770240"/>
              <a:gd name="connsiteY7" fmla="*/ 1428750 h 1442284"/>
              <a:gd name="connsiteX8" fmla="*/ 3764841 w 3770240"/>
              <a:gd name="connsiteY8" fmla="*/ 1390650 h 1442284"/>
              <a:gd name="connsiteX9" fmla="*/ 3764841 w 377024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466725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533400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10" fmla="*/ 3712300 w 3727224"/>
              <a:gd name="connsiteY10" fmla="*/ 14287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0" fmla="*/ 550000 w 3721825"/>
              <a:gd name="connsiteY0" fmla="*/ 0 h 1433644"/>
              <a:gd name="connsiteX1" fmla="*/ 292825 w 3721825"/>
              <a:gd name="connsiteY1" fmla="*/ 76200 h 1433644"/>
              <a:gd name="connsiteX2" fmla="*/ 73750 w 3721825"/>
              <a:gd name="connsiteY2" fmla="*/ 228600 h 1433644"/>
              <a:gd name="connsiteX3" fmla="*/ 26125 w 3721825"/>
              <a:gd name="connsiteY3" fmla="*/ 533400 h 1433644"/>
              <a:gd name="connsiteX4" fmla="*/ 454750 w 3721825"/>
              <a:gd name="connsiteY4" fmla="*/ 876300 h 1433644"/>
              <a:gd name="connsiteX5" fmla="*/ 1864450 w 3721825"/>
              <a:gd name="connsiteY5" fmla="*/ 1266825 h 1433644"/>
              <a:gd name="connsiteX6" fmla="*/ 3407500 w 3721825"/>
              <a:gd name="connsiteY6" fmla="*/ 1428750 h 1433644"/>
              <a:gd name="connsiteX7" fmla="*/ 3721825 w 3721825"/>
              <a:gd name="connsiteY7" fmla="*/ 1390650 h 1433644"/>
              <a:gd name="connsiteX0" fmla="*/ 550000 w 3407500"/>
              <a:gd name="connsiteY0" fmla="*/ 0 h 1428750"/>
              <a:gd name="connsiteX1" fmla="*/ 292825 w 3407500"/>
              <a:gd name="connsiteY1" fmla="*/ 76200 h 1428750"/>
              <a:gd name="connsiteX2" fmla="*/ 73750 w 3407500"/>
              <a:gd name="connsiteY2" fmla="*/ 228600 h 1428750"/>
              <a:gd name="connsiteX3" fmla="*/ 26125 w 3407500"/>
              <a:gd name="connsiteY3" fmla="*/ 533400 h 1428750"/>
              <a:gd name="connsiteX4" fmla="*/ 454750 w 3407500"/>
              <a:gd name="connsiteY4" fmla="*/ 876300 h 1428750"/>
              <a:gd name="connsiteX5" fmla="*/ 1864450 w 3407500"/>
              <a:gd name="connsiteY5" fmla="*/ 1266825 h 1428750"/>
              <a:gd name="connsiteX6" fmla="*/ 3407500 w 3407500"/>
              <a:gd name="connsiteY6" fmla="*/ 1428750 h 1428750"/>
              <a:gd name="connsiteX0" fmla="*/ 550000 w 3359875"/>
              <a:gd name="connsiteY0" fmla="*/ 0 h 1400175"/>
              <a:gd name="connsiteX1" fmla="*/ 292825 w 3359875"/>
              <a:gd name="connsiteY1" fmla="*/ 76200 h 1400175"/>
              <a:gd name="connsiteX2" fmla="*/ 73750 w 3359875"/>
              <a:gd name="connsiteY2" fmla="*/ 228600 h 1400175"/>
              <a:gd name="connsiteX3" fmla="*/ 26125 w 3359875"/>
              <a:gd name="connsiteY3" fmla="*/ 533400 h 1400175"/>
              <a:gd name="connsiteX4" fmla="*/ 454750 w 3359875"/>
              <a:gd name="connsiteY4" fmla="*/ 876300 h 1400175"/>
              <a:gd name="connsiteX5" fmla="*/ 1864450 w 3359875"/>
              <a:gd name="connsiteY5" fmla="*/ 1266825 h 1400175"/>
              <a:gd name="connsiteX6" fmla="*/ 3359875 w 3359875"/>
              <a:gd name="connsiteY6" fmla="*/ 1400175 h 1400175"/>
              <a:gd name="connsiteX0" fmla="*/ 542830 w 3352705"/>
              <a:gd name="connsiteY0" fmla="*/ 0 h 1400175"/>
              <a:gd name="connsiteX1" fmla="*/ 285655 w 3352705"/>
              <a:gd name="connsiteY1" fmla="*/ 76200 h 1400175"/>
              <a:gd name="connsiteX2" fmla="*/ 66580 w 3352705"/>
              <a:gd name="connsiteY2" fmla="*/ 228600 h 1400175"/>
              <a:gd name="connsiteX3" fmla="*/ 27801 w 3352705"/>
              <a:gd name="connsiteY3" fmla="*/ 563590 h 1400175"/>
              <a:gd name="connsiteX4" fmla="*/ 447580 w 3352705"/>
              <a:gd name="connsiteY4" fmla="*/ 876300 h 1400175"/>
              <a:gd name="connsiteX5" fmla="*/ 1857280 w 3352705"/>
              <a:gd name="connsiteY5" fmla="*/ 1266825 h 1400175"/>
              <a:gd name="connsiteX6" fmla="*/ 3352705 w 3352705"/>
              <a:gd name="connsiteY6" fmla="*/ 1400175 h 1400175"/>
              <a:gd name="connsiteX0" fmla="*/ 533035 w 3342910"/>
              <a:gd name="connsiteY0" fmla="*/ 0 h 1400175"/>
              <a:gd name="connsiteX1" fmla="*/ 275860 w 3342910"/>
              <a:gd name="connsiteY1" fmla="*/ 76200 h 1400175"/>
              <a:gd name="connsiteX2" fmla="*/ 56785 w 3342910"/>
              <a:gd name="connsiteY2" fmla="*/ 228600 h 1400175"/>
              <a:gd name="connsiteX3" fmla="*/ 18006 w 3342910"/>
              <a:gd name="connsiteY3" fmla="*/ 563590 h 1400175"/>
              <a:gd name="connsiteX4" fmla="*/ 437785 w 3342910"/>
              <a:gd name="connsiteY4" fmla="*/ 876300 h 1400175"/>
              <a:gd name="connsiteX5" fmla="*/ 1847485 w 3342910"/>
              <a:gd name="connsiteY5" fmla="*/ 1266825 h 1400175"/>
              <a:gd name="connsiteX6" fmla="*/ 3342910 w 3342910"/>
              <a:gd name="connsiteY6" fmla="*/ 1400175 h 1400175"/>
              <a:gd name="connsiteX0" fmla="*/ 488806 w 3342910"/>
              <a:gd name="connsiteY0" fmla="*/ 0 h 1392628"/>
              <a:gd name="connsiteX1" fmla="*/ 275860 w 3342910"/>
              <a:gd name="connsiteY1" fmla="*/ 68653 h 1392628"/>
              <a:gd name="connsiteX2" fmla="*/ 56785 w 3342910"/>
              <a:gd name="connsiteY2" fmla="*/ 221053 h 1392628"/>
              <a:gd name="connsiteX3" fmla="*/ 18006 w 3342910"/>
              <a:gd name="connsiteY3" fmla="*/ 556043 h 1392628"/>
              <a:gd name="connsiteX4" fmla="*/ 437785 w 3342910"/>
              <a:gd name="connsiteY4" fmla="*/ 868753 h 1392628"/>
              <a:gd name="connsiteX5" fmla="*/ 1847485 w 3342910"/>
              <a:gd name="connsiteY5" fmla="*/ 1259278 h 1392628"/>
              <a:gd name="connsiteX6" fmla="*/ 3342910 w 3342910"/>
              <a:gd name="connsiteY6" fmla="*/ 1392628 h 1392628"/>
              <a:gd name="connsiteX0" fmla="*/ 488520 w 3342624"/>
              <a:gd name="connsiteY0" fmla="*/ 0 h 1392628"/>
              <a:gd name="connsiteX1" fmla="*/ 266728 w 3342624"/>
              <a:gd name="connsiteY1" fmla="*/ 68653 h 1392628"/>
              <a:gd name="connsiteX2" fmla="*/ 56499 w 3342624"/>
              <a:gd name="connsiteY2" fmla="*/ 221053 h 1392628"/>
              <a:gd name="connsiteX3" fmla="*/ 17720 w 3342624"/>
              <a:gd name="connsiteY3" fmla="*/ 556043 h 1392628"/>
              <a:gd name="connsiteX4" fmla="*/ 437499 w 3342624"/>
              <a:gd name="connsiteY4" fmla="*/ 868753 h 1392628"/>
              <a:gd name="connsiteX5" fmla="*/ 1847199 w 3342624"/>
              <a:gd name="connsiteY5" fmla="*/ 1259278 h 1392628"/>
              <a:gd name="connsiteX6" fmla="*/ 3342624 w 3342624"/>
              <a:gd name="connsiteY6" fmla="*/ 1392628 h 13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2624" h="1392628">
                <a:moveTo>
                  <a:pt x="488520" y="0"/>
                </a:moveTo>
                <a:cubicBezTo>
                  <a:pt x="400413" y="20637"/>
                  <a:pt x="338731" y="31811"/>
                  <a:pt x="266728" y="68653"/>
                </a:cubicBezTo>
                <a:cubicBezTo>
                  <a:pt x="194725" y="105495"/>
                  <a:pt x="98000" y="139821"/>
                  <a:pt x="56499" y="221053"/>
                </a:cubicBezTo>
                <a:cubicBezTo>
                  <a:pt x="14998" y="302285"/>
                  <a:pt x="-23666" y="448093"/>
                  <a:pt x="17720" y="556043"/>
                </a:cubicBezTo>
                <a:cubicBezTo>
                  <a:pt x="59106" y="663993"/>
                  <a:pt x="132586" y="751547"/>
                  <a:pt x="437499" y="868753"/>
                </a:cubicBezTo>
                <a:cubicBezTo>
                  <a:pt x="742412" y="985959"/>
                  <a:pt x="1363011" y="1171965"/>
                  <a:pt x="1847199" y="1259278"/>
                </a:cubicBezTo>
                <a:cubicBezTo>
                  <a:pt x="2331387" y="1346591"/>
                  <a:pt x="3033062" y="1371991"/>
                  <a:pt x="3342624" y="1392628"/>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8678499-E76C-F628-2BAA-CB2AECB3ABF1}"/>
              </a:ext>
            </a:extLst>
          </p:cNvPr>
          <p:cNvSpPr/>
          <p:nvPr/>
        </p:nvSpPr>
        <p:spPr>
          <a:xfrm>
            <a:off x="7425509" y="4976816"/>
            <a:ext cx="2773109" cy="3651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128"/>
              <a:gd name="connsiteY0" fmla="*/ 0 h 504825"/>
              <a:gd name="connsiteX1" fmla="*/ 459866 w 3834128"/>
              <a:gd name="connsiteY1" fmla="*/ 66675 h 504825"/>
              <a:gd name="connsiteX2" fmla="*/ 59816 w 3834128"/>
              <a:gd name="connsiteY2" fmla="*/ 161925 h 504825"/>
              <a:gd name="connsiteX3" fmla="*/ 31241 w 3834128"/>
              <a:gd name="connsiteY3" fmla="*/ 285750 h 504825"/>
              <a:gd name="connsiteX4" fmla="*/ 345566 w 3834128"/>
              <a:gd name="connsiteY4" fmla="*/ 390525 h 504825"/>
              <a:gd name="connsiteX5" fmla="*/ 898016 w 3834128"/>
              <a:gd name="connsiteY5" fmla="*/ 457200 h 504825"/>
              <a:gd name="connsiteX6" fmla="*/ 1850516 w 3834128"/>
              <a:gd name="connsiteY6" fmla="*/ 504825 h 504825"/>
              <a:gd name="connsiteX7" fmla="*/ 3031616 w 3834128"/>
              <a:gd name="connsiteY7" fmla="*/ 457200 h 504825"/>
              <a:gd name="connsiteX8" fmla="*/ 3536441 w 3834128"/>
              <a:gd name="connsiteY8" fmla="*/ 381000 h 504825"/>
              <a:gd name="connsiteX9" fmla="*/ 3831716 w 3834128"/>
              <a:gd name="connsiteY9" fmla="*/ 276225 h 504825"/>
              <a:gd name="connsiteX10" fmla="*/ 3631691 w 3834128"/>
              <a:gd name="connsiteY10" fmla="*/ 114300 h 504825"/>
              <a:gd name="connsiteX11" fmla="*/ 2908371 w 3834128"/>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128" h="504825">
                <a:moveTo>
                  <a:pt x="922367" y="0"/>
                </a:moveTo>
                <a:cubicBezTo>
                  <a:pt x="713611" y="19843"/>
                  <a:pt x="603625" y="39688"/>
                  <a:pt x="459866" y="66675"/>
                </a:cubicBezTo>
                <a:cubicBezTo>
                  <a:pt x="316108"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785582" y="157162"/>
                  <a:pt x="3631691" y="114300"/>
                </a:cubicBezTo>
                <a:cubicBezTo>
                  <a:pt x="3477800" y="71438"/>
                  <a:pt x="3121096" y="41275"/>
                  <a:pt x="2908371" y="19050"/>
                </a:cubicBezTo>
              </a:path>
            </a:pathLst>
          </a:custGeom>
          <a:noFill/>
          <a:ln>
            <a:solidFill>
              <a:srgbClr val="00B05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C4F880E-1DBE-DBAF-29FF-16528033E6BC}"/>
              </a:ext>
            </a:extLst>
          </p:cNvPr>
          <p:cNvSpPr/>
          <p:nvPr/>
        </p:nvSpPr>
        <p:spPr>
          <a:xfrm>
            <a:off x="2902269" y="3092450"/>
            <a:ext cx="1422716" cy="371475"/>
          </a:xfrm>
          <a:custGeom>
            <a:avLst/>
            <a:gdLst>
              <a:gd name="connsiteX0" fmla="*/ 51116 w 1422716"/>
              <a:gd name="connsiteY0" fmla="*/ 0 h 371475"/>
              <a:gd name="connsiteX1" fmla="*/ 165416 w 1422716"/>
              <a:gd name="connsiteY1" fmla="*/ 238125 h 371475"/>
              <a:gd name="connsiteX2" fmla="*/ 1422716 w 1422716"/>
              <a:gd name="connsiteY2" fmla="*/ 371475 h 371475"/>
            </a:gdLst>
            <a:ahLst/>
            <a:cxnLst>
              <a:cxn ang="0">
                <a:pos x="connsiteX0" y="connsiteY0"/>
              </a:cxn>
              <a:cxn ang="0">
                <a:pos x="connsiteX1" y="connsiteY1"/>
              </a:cxn>
              <a:cxn ang="0">
                <a:pos x="connsiteX2" y="connsiteY2"/>
              </a:cxn>
            </a:cxnLst>
            <a:rect l="l" t="t" r="r" b="b"/>
            <a:pathLst>
              <a:path w="1422716" h="371475">
                <a:moveTo>
                  <a:pt x="51116" y="0"/>
                </a:moveTo>
                <a:cubicBezTo>
                  <a:pt x="-6034" y="88106"/>
                  <a:pt x="-63184" y="176212"/>
                  <a:pt x="165416" y="238125"/>
                </a:cubicBezTo>
                <a:cubicBezTo>
                  <a:pt x="394016" y="300038"/>
                  <a:pt x="908366" y="335756"/>
                  <a:pt x="1422716" y="371475"/>
                </a:cubicBezTo>
              </a:path>
            </a:pathLst>
          </a:custGeom>
          <a:ln>
            <a:solidFill>
              <a:schemeClr val="accent2"/>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E15AB470-7228-8A09-73EB-83E6D245D678}"/>
              </a:ext>
            </a:extLst>
          </p:cNvPr>
          <p:cNvPicPr>
            <a:picLocks noChangeAspect="1"/>
          </p:cNvPicPr>
          <p:nvPr/>
        </p:nvPicPr>
        <p:blipFill rotWithShape="1">
          <a:blip r:embed="rId5">
            <a:extLst>
              <a:ext uri="{28A0092B-C50C-407E-A947-70E740481C1C}">
                <a14:useLocalDpi xmlns:a14="http://schemas.microsoft.com/office/drawing/2010/main" val="0"/>
              </a:ext>
            </a:extLst>
          </a:blip>
          <a:srcRect l="89047" t="37889" b="10778"/>
          <a:stretch/>
        </p:blipFill>
        <p:spPr>
          <a:xfrm rot="6507456">
            <a:off x="3244262" y="2727551"/>
            <a:ext cx="305786" cy="1023709"/>
          </a:xfrm>
          <a:prstGeom prst="rect">
            <a:avLst/>
          </a:prstGeom>
        </p:spPr>
      </p:pic>
      <p:sp>
        <p:nvSpPr>
          <p:cNvPr id="53" name="TextBox 52">
            <a:extLst>
              <a:ext uri="{FF2B5EF4-FFF2-40B4-BE49-F238E27FC236}">
                <a16:creationId xmlns:a16="http://schemas.microsoft.com/office/drawing/2014/main" id="{D6E8BE65-2EFD-BFB3-841E-FC6A70A1CC73}"/>
              </a:ext>
            </a:extLst>
          </p:cNvPr>
          <p:cNvSpPr txBox="1"/>
          <p:nvPr/>
        </p:nvSpPr>
        <p:spPr>
          <a:xfrm>
            <a:off x="6728017" y="5566558"/>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(5) </a:t>
            </a: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Venus Orbit insertion</a:t>
            </a:r>
          </a:p>
        </p:txBody>
      </p:sp>
      <p:pic>
        <p:nvPicPr>
          <p:cNvPr id="2060" name="Picture 12" descr="EnVision mission concept">
            <a:extLst>
              <a:ext uri="{FF2B5EF4-FFF2-40B4-BE49-F238E27FC236}">
                <a16:creationId xmlns:a16="http://schemas.microsoft.com/office/drawing/2014/main" id="{1682B004-CAAC-2DFD-60F7-69E6F98E3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5413" y="5300337"/>
            <a:ext cx="665553" cy="2662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53246D-8B44-AE2C-BFA5-213BA2DD6A47}"/>
                  </a:ext>
                </a:extLst>
              </p:cNvPr>
              <p:cNvSpPr txBox="1"/>
              <p:nvPr/>
            </p:nvSpPr>
            <p:spPr>
              <a:xfrm>
                <a:off x="8981620" y="1679468"/>
                <a:ext cx="3078727" cy="16928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Total </a:t>
                </a: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6.38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km</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s</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 </m:t>
                    </m:r>
                  </m:oMath>
                </a14:m>
                <a:endPar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Spacecraft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3.29 </a:t>
                </a:r>
                <a14:m>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km</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s</m:t>
                        </m:r>
                      </m:den>
                    </m:f>
                  </m:oMath>
                </a14:m>
                <a:endPar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Total Time: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200 days</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𝑪</m:t>
                        </m:r>
                      </m:e>
                      <m: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𝟑</m:t>
                        </m:r>
                      </m:sub>
                    </m:sSub>
                  </m:oMath>
                </a14:m>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9.52 </a:t>
                </a:r>
                <a14:m>
                  <m:oMath xmlns:m="http://schemas.openxmlformats.org/officeDocument/2006/math">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km</m:t>
                            </m:r>
                          </m:e>
                          <m:sup>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p>
                        </m:sSup>
                      </m:num>
                      <m:den>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s</m:t>
                            </m:r>
                          </m:e>
                          <m:sup>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p>
                        </m:sSup>
                      </m:den>
                    </m:f>
                  </m:oMath>
                </a14:m>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mc:Choice>
        <mc:Fallback>
          <p:sp>
            <p:nvSpPr>
              <p:cNvPr id="3" name="TextBox 2">
                <a:extLst>
                  <a:ext uri="{FF2B5EF4-FFF2-40B4-BE49-F238E27FC236}">
                    <a16:creationId xmlns:a16="http://schemas.microsoft.com/office/drawing/2014/main" id="{E053246D-8B44-AE2C-BFA5-213BA2DD6A47}"/>
                  </a:ext>
                </a:extLst>
              </p:cNvPr>
              <p:cNvSpPr txBox="1">
                <a:spLocks noRot="1" noChangeAspect="1" noMove="1" noResize="1" noEditPoints="1" noAdjustHandles="1" noChangeArrowheads="1" noChangeShapeType="1" noTextEdit="1"/>
              </p:cNvSpPr>
              <p:nvPr/>
            </p:nvSpPr>
            <p:spPr>
              <a:xfrm>
                <a:off x="8981620" y="1679468"/>
                <a:ext cx="3078727" cy="1692836"/>
              </a:xfrm>
              <a:prstGeom prst="rect">
                <a:avLst/>
              </a:prstGeom>
              <a:blipFill>
                <a:blip r:embed="rId7"/>
                <a:stretch>
                  <a:fillRect b="-180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6E1142E-5F22-DBAA-73AB-32A43D8B6B0B}"/>
              </a:ext>
            </a:extLst>
          </p:cNvPr>
          <p:cNvSpPr/>
          <p:nvPr/>
        </p:nvSpPr>
        <p:spPr>
          <a:xfrm>
            <a:off x="9073962" y="1737361"/>
            <a:ext cx="2986385" cy="1657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12" descr="EnVision mission concept">
            <a:extLst>
              <a:ext uri="{FF2B5EF4-FFF2-40B4-BE49-F238E27FC236}">
                <a16:creationId xmlns:a16="http://schemas.microsoft.com/office/drawing/2014/main" id="{57AF525D-B1E4-158C-98F4-07BAD9C5BF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567" y="4693102"/>
            <a:ext cx="665553" cy="2662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EnVision mission concept">
            <a:extLst>
              <a:ext uri="{FF2B5EF4-FFF2-40B4-BE49-F238E27FC236}">
                <a16:creationId xmlns:a16="http://schemas.microsoft.com/office/drawing/2014/main" id="{D9271DDD-0FA3-E6B4-4E48-B8294D135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151" y="3051798"/>
            <a:ext cx="665553" cy="2662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C62B59-E4FA-2E1F-DB5A-A2BB57CC723F}"/>
              </a:ext>
            </a:extLst>
          </p:cNvPr>
          <p:cNvSpPr txBox="1"/>
          <p:nvPr/>
        </p:nvSpPr>
        <p:spPr>
          <a:xfrm>
            <a:off x="9274921" y="5423927"/>
            <a:ext cx="307963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Spacecraft enters Venusian atmosphere</a:t>
            </a:r>
          </a:p>
        </p:txBody>
      </p:sp>
      <p:sp>
        <p:nvSpPr>
          <p:cNvPr id="11" name="TextBox 10">
            <a:extLst>
              <a:ext uri="{FF2B5EF4-FFF2-40B4-BE49-F238E27FC236}">
                <a16:creationId xmlns:a16="http://schemas.microsoft.com/office/drawing/2014/main" id="{B9785E40-9A01-5221-D811-AA9B675B6CD7}"/>
              </a:ext>
            </a:extLst>
          </p:cNvPr>
          <p:cNvSpPr txBox="1"/>
          <p:nvPr/>
        </p:nvSpPr>
        <p:spPr>
          <a:xfrm>
            <a:off x="1953555" y="4959323"/>
            <a:ext cx="1916777"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a:ea typeface="+mn-ea"/>
                <a:cs typeface="Times New Roman"/>
              </a:rPr>
              <a:t>(3) </a:t>
            </a:r>
            <a:r>
              <a:rPr kumimoji="0" lang="en-US" sz="2000" b="0" i="0" u="none" strike="noStrike" kern="1200" cap="none" spc="0" normalizeH="0" baseline="0" noProof="0">
                <a:ln>
                  <a:noFill/>
                </a:ln>
                <a:solidFill>
                  <a:prstClr val="black"/>
                </a:solidFill>
                <a:effectLst/>
                <a:uLnTx/>
                <a:uFillTx/>
                <a:latin typeface="Times New Roman"/>
                <a:ea typeface="+mn-ea"/>
                <a:cs typeface="Times New Roman"/>
              </a:rPr>
              <a:t>Spacecraft detaches from upper stage</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a:extLst>
              <a:ext uri="{FF2B5EF4-FFF2-40B4-BE49-F238E27FC236}">
                <a16:creationId xmlns:a16="http://schemas.microsoft.com/office/drawing/2014/main" id="{277B5F21-06C5-76CA-F488-A84C8B090900}"/>
              </a:ext>
            </a:extLst>
          </p:cNvPr>
          <p:cNvSpPr txBox="1"/>
          <p:nvPr/>
        </p:nvSpPr>
        <p:spPr>
          <a:xfrm>
            <a:off x="4621739" y="5322007"/>
            <a:ext cx="2129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(4) </a:t>
            </a: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Mid-course correction</a:t>
            </a:r>
          </a:p>
        </p:txBody>
      </p:sp>
      <p:sp>
        <p:nvSpPr>
          <p:cNvPr id="13" name="TextBox 12">
            <a:extLst>
              <a:ext uri="{FF2B5EF4-FFF2-40B4-BE49-F238E27FC236}">
                <a16:creationId xmlns:a16="http://schemas.microsoft.com/office/drawing/2014/main" id="{134764B3-9456-4494-A498-72EB81E5271C}"/>
              </a:ext>
            </a:extLst>
          </p:cNvPr>
          <p:cNvSpPr txBox="1"/>
          <p:nvPr/>
        </p:nvSpPr>
        <p:spPr>
          <a:xfrm>
            <a:off x="-114300" y="2124412"/>
            <a:ext cx="19141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(2)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Trans-Venus injection burn</a:t>
            </a:r>
          </a:p>
        </p:txBody>
      </p:sp>
      <p:sp>
        <p:nvSpPr>
          <p:cNvPr id="14" name="TextBox 13">
            <a:extLst>
              <a:ext uri="{FF2B5EF4-FFF2-40B4-BE49-F238E27FC236}">
                <a16:creationId xmlns:a16="http://schemas.microsoft.com/office/drawing/2014/main" id="{EA771784-CB74-3B2F-D80B-65AF68CA5BA8}"/>
              </a:ext>
            </a:extLst>
          </p:cNvPr>
          <p:cNvSpPr txBox="1"/>
          <p:nvPr/>
        </p:nvSpPr>
        <p:spPr>
          <a:xfrm>
            <a:off x="1121860" y="1679468"/>
            <a:ext cx="30787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(1)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Upper stage and orbiter</a:t>
            </a:r>
          </a:p>
        </p:txBody>
      </p:sp>
      <p:pic>
        <p:nvPicPr>
          <p:cNvPr id="15" name="Picture 12" descr="EnVision mission concept">
            <a:extLst>
              <a:ext uri="{FF2B5EF4-FFF2-40B4-BE49-F238E27FC236}">
                <a16:creationId xmlns:a16="http://schemas.microsoft.com/office/drawing/2014/main" id="{A61F715E-9E14-57EF-7EDD-2EBE4442C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054" y="4447630"/>
            <a:ext cx="665553" cy="266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0774823-4A61-6BA5-373D-706EC0109F65}"/>
              </a:ext>
            </a:extLst>
          </p:cNvPr>
          <p:cNvSpPr txBox="1"/>
          <p:nvPr/>
        </p:nvSpPr>
        <p:spPr>
          <a:xfrm>
            <a:off x="-22860" y="5942519"/>
            <a:ext cx="53136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*Affects design of attitude control system</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1710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Rounded Corners 210">
            <a:extLst>
              <a:ext uri="{FF2B5EF4-FFF2-40B4-BE49-F238E27FC236}">
                <a16:creationId xmlns:a16="http://schemas.microsoft.com/office/drawing/2014/main" id="{2248615A-E25D-279D-D9A2-2410BFD7476D}"/>
              </a:ext>
            </a:extLst>
          </p:cNvPr>
          <p:cNvSpPr/>
          <p:nvPr/>
        </p:nvSpPr>
        <p:spPr>
          <a:xfrm>
            <a:off x="10227566" y="5830604"/>
            <a:ext cx="1916347" cy="4917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Rounded Corners 211">
            <a:extLst>
              <a:ext uri="{FF2B5EF4-FFF2-40B4-BE49-F238E27FC236}">
                <a16:creationId xmlns:a16="http://schemas.microsoft.com/office/drawing/2014/main" id="{65083247-15BD-8961-46A1-87D108BD8047}"/>
              </a:ext>
            </a:extLst>
          </p:cNvPr>
          <p:cNvSpPr/>
          <p:nvPr/>
        </p:nvSpPr>
        <p:spPr>
          <a:xfrm>
            <a:off x="8335573" y="5680827"/>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Rounded Corners 209">
            <a:extLst>
              <a:ext uri="{FF2B5EF4-FFF2-40B4-BE49-F238E27FC236}">
                <a16:creationId xmlns:a16="http://schemas.microsoft.com/office/drawing/2014/main" id="{8B089905-AB25-14AC-E00D-772E7A08BE32}"/>
              </a:ext>
            </a:extLst>
          </p:cNvPr>
          <p:cNvSpPr/>
          <p:nvPr/>
        </p:nvSpPr>
        <p:spPr>
          <a:xfrm>
            <a:off x="6372521" y="5222856"/>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B4835E-6558-7BBA-0ECE-7E01E4BE1650}"/>
              </a:ext>
            </a:extLst>
          </p:cNvPr>
          <p:cNvSpPr>
            <a:spLocks noGrp="1"/>
          </p:cNvSpPr>
          <p:nvPr>
            <p:ph type="title"/>
          </p:nvPr>
        </p:nvSpPr>
        <p:spPr/>
        <p:txBody>
          <a:bodyPr/>
          <a:lstStyle/>
          <a:p>
            <a:r>
              <a:rPr lang="en-US"/>
              <a:t>Mission In-depth (2/2)</a:t>
            </a:r>
          </a:p>
        </p:txBody>
      </p:sp>
      <p:sp>
        <p:nvSpPr>
          <p:cNvPr id="4" name="Slide Number Placeholder 3">
            <a:extLst>
              <a:ext uri="{FF2B5EF4-FFF2-40B4-BE49-F238E27FC236}">
                <a16:creationId xmlns:a16="http://schemas.microsoft.com/office/drawing/2014/main" id="{2341F715-0E6E-48EC-F43C-4BDA021D61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7" name="Group 16">
            <a:extLst>
              <a:ext uri="{FF2B5EF4-FFF2-40B4-BE49-F238E27FC236}">
                <a16:creationId xmlns:a16="http://schemas.microsoft.com/office/drawing/2014/main" id="{DCD252F9-4750-DA31-4423-C73FCC0C52A5}"/>
              </a:ext>
            </a:extLst>
          </p:cNvPr>
          <p:cNvGrpSpPr/>
          <p:nvPr/>
        </p:nvGrpSpPr>
        <p:grpSpPr>
          <a:xfrm>
            <a:off x="176592" y="1856683"/>
            <a:ext cx="1375014" cy="651875"/>
            <a:chOff x="1654765" y="2311905"/>
            <a:chExt cx="3119846" cy="1479075"/>
          </a:xfrm>
        </p:grpSpPr>
        <p:sp>
          <p:nvSpPr>
            <p:cNvPr id="8" name="Freeform: Shape 7">
              <a:extLst>
                <a:ext uri="{FF2B5EF4-FFF2-40B4-BE49-F238E27FC236}">
                  <a16:creationId xmlns:a16="http://schemas.microsoft.com/office/drawing/2014/main" id="{332B9D56-AAFD-3B21-1185-E20261133778}"/>
                </a:ext>
              </a:extLst>
            </p:cNvPr>
            <p:cNvSpPr/>
            <p:nvPr/>
          </p:nvSpPr>
          <p:spPr>
            <a:xfrm>
              <a:off x="1654765" y="2311905"/>
              <a:ext cx="3119846" cy="1479075"/>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6574" h="2041332">
                  <a:moveTo>
                    <a:pt x="7858" y="409719"/>
                  </a:moveTo>
                  <a:cubicBezTo>
                    <a:pt x="-11192" y="371619"/>
                    <a:pt x="3096" y="366856"/>
                    <a:pt x="65008" y="343044"/>
                  </a:cubicBezTo>
                  <a:cubicBezTo>
                    <a:pt x="126920" y="319232"/>
                    <a:pt x="379333" y="266844"/>
                    <a:pt x="379333" y="266844"/>
                  </a:cubicBezTo>
                  <a:lnTo>
                    <a:pt x="1274683" y="66819"/>
                  </a:lnTo>
                  <a:cubicBezTo>
                    <a:pt x="1458833" y="23957"/>
                    <a:pt x="1277858" y="19194"/>
                    <a:pt x="1484233" y="9669"/>
                  </a:cubicBezTo>
                  <a:cubicBezTo>
                    <a:pt x="1690608" y="144"/>
                    <a:pt x="2262108" y="-6206"/>
                    <a:pt x="2512933" y="9669"/>
                  </a:cubicBezTo>
                  <a:cubicBezTo>
                    <a:pt x="2763758" y="25544"/>
                    <a:pt x="2989183" y="104919"/>
                    <a:pt x="2989183" y="104919"/>
                  </a:cubicBezTo>
                  <a:lnTo>
                    <a:pt x="3646408" y="247794"/>
                  </a:lnTo>
                  <a:cubicBezTo>
                    <a:pt x="3797220" y="284306"/>
                    <a:pt x="3838496" y="301769"/>
                    <a:pt x="3894058" y="323994"/>
                  </a:cubicBezTo>
                  <a:cubicBezTo>
                    <a:pt x="3949620" y="346219"/>
                    <a:pt x="3979783" y="381144"/>
                    <a:pt x="3979783" y="381144"/>
                  </a:cubicBezTo>
                  <a:cubicBezTo>
                    <a:pt x="3997245" y="395431"/>
                    <a:pt x="4003596" y="392256"/>
                    <a:pt x="3998833" y="409719"/>
                  </a:cubicBezTo>
                  <a:cubicBezTo>
                    <a:pt x="3994070" y="427182"/>
                    <a:pt x="4040108" y="397019"/>
                    <a:pt x="3951208" y="485919"/>
                  </a:cubicBezTo>
                  <a:cubicBezTo>
                    <a:pt x="3862308" y="574819"/>
                    <a:pt x="3652758" y="760557"/>
                    <a:pt x="3465433" y="943119"/>
                  </a:cubicBezTo>
                  <a:cubicBezTo>
                    <a:pt x="3278108" y="1125681"/>
                    <a:pt x="2955845" y="1455882"/>
                    <a:pt x="2827258" y="1581294"/>
                  </a:cubicBezTo>
                  <a:cubicBezTo>
                    <a:pt x="2698671" y="1706706"/>
                    <a:pt x="2733595" y="1657494"/>
                    <a:pt x="2693908" y="1695594"/>
                  </a:cubicBezTo>
                  <a:cubicBezTo>
                    <a:pt x="2654221" y="1733694"/>
                    <a:pt x="2652633" y="1760682"/>
                    <a:pt x="2589133" y="1809894"/>
                  </a:cubicBezTo>
                  <a:cubicBezTo>
                    <a:pt x="2525633" y="1859106"/>
                    <a:pt x="2400221" y="1952769"/>
                    <a:pt x="2312908" y="1990869"/>
                  </a:cubicBezTo>
                  <a:cubicBezTo>
                    <a:pt x="2225596" y="2028969"/>
                    <a:pt x="2168445" y="2035319"/>
                    <a:pt x="2065258" y="2038494"/>
                  </a:cubicBezTo>
                  <a:cubicBezTo>
                    <a:pt x="1962071" y="2041669"/>
                    <a:pt x="1811258" y="2049607"/>
                    <a:pt x="1693783" y="2009919"/>
                  </a:cubicBezTo>
                  <a:cubicBezTo>
                    <a:pt x="1576308" y="1970231"/>
                    <a:pt x="1512808" y="1938481"/>
                    <a:pt x="1360408" y="1800369"/>
                  </a:cubicBezTo>
                  <a:cubicBezTo>
                    <a:pt x="1208008" y="1662257"/>
                    <a:pt x="976233" y="1386031"/>
                    <a:pt x="779383" y="1181244"/>
                  </a:cubicBezTo>
                  <a:cubicBezTo>
                    <a:pt x="582533" y="976457"/>
                    <a:pt x="307895" y="693881"/>
                    <a:pt x="179308" y="571644"/>
                  </a:cubicBezTo>
                  <a:cubicBezTo>
                    <a:pt x="50721" y="449407"/>
                    <a:pt x="26908" y="447819"/>
                    <a:pt x="7858" y="409719"/>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850BF01-9826-3537-A8EA-ADA5276563A3}"/>
                </a:ext>
              </a:extLst>
            </p:cNvPr>
            <p:cNvSpPr/>
            <p:nvPr/>
          </p:nvSpPr>
          <p:spPr>
            <a:xfrm>
              <a:off x="2680577" y="2517331"/>
              <a:ext cx="1068221" cy="1068221"/>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F43D02BC-C6DB-ACEC-CDB2-2266820182FB}"/>
              </a:ext>
            </a:extLst>
          </p:cNvPr>
          <p:cNvGrpSpPr/>
          <p:nvPr/>
        </p:nvGrpSpPr>
        <p:grpSpPr>
          <a:xfrm>
            <a:off x="1701506" y="2094669"/>
            <a:ext cx="1516580" cy="1087184"/>
            <a:chOff x="2978235" y="2699422"/>
            <a:chExt cx="1714492" cy="1229060"/>
          </a:xfrm>
        </p:grpSpPr>
        <p:sp>
          <p:nvSpPr>
            <p:cNvPr id="9" name="Freeform: Shape 8">
              <a:extLst>
                <a:ext uri="{FF2B5EF4-FFF2-40B4-BE49-F238E27FC236}">
                  <a16:creationId xmlns:a16="http://schemas.microsoft.com/office/drawing/2014/main" id="{6C770F64-BC50-5945-4FA2-105BE55EE944}"/>
                </a:ext>
              </a:extLst>
            </p:cNvPr>
            <p:cNvSpPr/>
            <p:nvPr/>
          </p:nvSpPr>
          <p:spPr>
            <a:xfrm>
              <a:off x="3137215" y="3287872"/>
              <a:ext cx="1555512" cy="640610"/>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1062BC6-4BCE-26FA-48CB-DA635127624C}"/>
                </a:ext>
              </a:extLst>
            </p:cNvPr>
            <p:cNvSpPr/>
            <p:nvPr/>
          </p:nvSpPr>
          <p:spPr>
            <a:xfrm rot="20451223">
              <a:off x="2978235" y="2699422"/>
              <a:ext cx="1552566" cy="136928"/>
            </a:xfrm>
            <a:custGeom>
              <a:avLst/>
              <a:gdLst>
                <a:gd name="connsiteX0" fmla="*/ 258403 w 3691992"/>
                <a:gd name="connsiteY0" fmla="*/ 341190 h 369765"/>
                <a:gd name="connsiteX1" fmla="*/ 239353 w 3691992"/>
                <a:gd name="connsiteY1" fmla="*/ 293565 h 369765"/>
                <a:gd name="connsiteX2" fmla="*/ 629878 w 3691992"/>
                <a:gd name="connsiteY2" fmla="*/ 217365 h 369765"/>
                <a:gd name="connsiteX3" fmla="*/ 1182328 w 3691992"/>
                <a:gd name="connsiteY3" fmla="*/ 84015 h 369765"/>
                <a:gd name="connsiteX4" fmla="*/ 1487128 w 3691992"/>
                <a:gd name="connsiteY4" fmla="*/ 26865 h 369765"/>
                <a:gd name="connsiteX5" fmla="*/ 1991953 w 3691992"/>
                <a:gd name="connsiteY5" fmla="*/ 7815 h 369765"/>
                <a:gd name="connsiteX6" fmla="*/ 2315803 w 3691992"/>
                <a:gd name="connsiteY6" fmla="*/ 7815 h 369765"/>
                <a:gd name="connsiteX7" fmla="*/ 2706328 w 3691992"/>
                <a:gd name="connsiteY7" fmla="*/ 103065 h 369765"/>
                <a:gd name="connsiteX8" fmla="*/ 3182578 w 3691992"/>
                <a:gd name="connsiteY8" fmla="*/ 217365 h 369765"/>
                <a:gd name="connsiteX9" fmla="*/ 3420703 w 3691992"/>
                <a:gd name="connsiteY9" fmla="*/ 303090 h 369765"/>
                <a:gd name="connsiteX10" fmla="*/ 3458803 w 3691992"/>
                <a:gd name="connsiteY10" fmla="*/ 369765 h 369765"/>
                <a:gd name="connsiteX11" fmla="*/ 258403 w 3691992"/>
                <a:gd name="connsiteY11" fmla="*/ 341190 h 369765"/>
                <a:gd name="connsiteX0" fmla="*/ 255985 w 3699099"/>
                <a:gd name="connsiteY0" fmla="*/ 379290 h 379290"/>
                <a:gd name="connsiteX1" fmla="*/ 246460 w 3699099"/>
                <a:gd name="connsiteY1" fmla="*/ 293565 h 379290"/>
                <a:gd name="connsiteX2" fmla="*/ 636985 w 3699099"/>
                <a:gd name="connsiteY2" fmla="*/ 217365 h 379290"/>
                <a:gd name="connsiteX3" fmla="*/ 1189435 w 3699099"/>
                <a:gd name="connsiteY3" fmla="*/ 84015 h 379290"/>
                <a:gd name="connsiteX4" fmla="*/ 1494235 w 3699099"/>
                <a:gd name="connsiteY4" fmla="*/ 26865 h 379290"/>
                <a:gd name="connsiteX5" fmla="*/ 1999060 w 3699099"/>
                <a:gd name="connsiteY5" fmla="*/ 7815 h 379290"/>
                <a:gd name="connsiteX6" fmla="*/ 2322910 w 3699099"/>
                <a:gd name="connsiteY6" fmla="*/ 7815 h 379290"/>
                <a:gd name="connsiteX7" fmla="*/ 2713435 w 3699099"/>
                <a:gd name="connsiteY7" fmla="*/ 103065 h 379290"/>
                <a:gd name="connsiteX8" fmla="*/ 3189685 w 3699099"/>
                <a:gd name="connsiteY8" fmla="*/ 217365 h 379290"/>
                <a:gd name="connsiteX9" fmla="*/ 3427810 w 3699099"/>
                <a:gd name="connsiteY9" fmla="*/ 303090 h 379290"/>
                <a:gd name="connsiteX10" fmla="*/ 3465910 w 3699099"/>
                <a:gd name="connsiteY10" fmla="*/ 369765 h 379290"/>
                <a:gd name="connsiteX11" fmla="*/ 255985 w 3699099"/>
                <a:gd name="connsiteY11" fmla="*/ 379290 h 379290"/>
                <a:gd name="connsiteX0" fmla="*/ 255985 w 3706681"/>
                <a:gd name="connsiteY0" fmla="*/ 379290 h 379290"/>
                <a:gd name="connsiteX1" fmla="*/ 246460 w 3706681"/>
                <a:gd name="connsiteY1" fmla="*/ 293565 h 379290"/>
                <a:gd name="connsiteX2" fmla="*/ 636985 w 3706681"/>
                <a:gd name="connsiteY2" fmla="*/ 217365 h 379290"/>
                <a:gd name="connsiteX3" fmla="*/ 1189435 w 3706681"/>
                <a:gd name="connsiteY3" fmla="*/ 84015 h 379290"/>
                <a:gd name="connsiteX4" fmla="*/ 1494235 w 3706681"/>
                <a:gd name="connsiteY4" fmla="*/ 26865 h 379290"/>
                <a:gd name="connsiteX5" fmla="*/ 1999060 w 3706681"/>
                <a:gd name="connsiteY5" fmla="*/ 7815 h 379290"/>
                <a:gd name="connsiteX6" fmla="*/ 2322910 w 3706681"/>
                <a:gd name="connsiteY6" fmla="*/ 7815 h 379290"/>
                <a:gd name="connsiteX7" fmla="*/ 2713435 w 3706681"/>
                <a:gd name="connsiteY7" fmla="*/ 103065 h 379290"/>
                <a:gd name="connsiteX8" fmla="*/ 3189685 w 3706681"/>
                <a:gd name="connsiteY8" fmla="*/ 217365 h 379290"/>
                <a:gd name="connsiteX9" fmla="*/ 3456385 w 3706681"/>
                <a:gd name="connsiteY9" fmla="*/ 284040 h 379290"/>
                <a:gd name="connsiteX10" fmla="*/ 3465910 w 3706681"/>
                <a:gd name="connsiteY10" fmla="*/ 369765 h 379290"/>
                <a:gd name="connsiteX11" fmla="*/ 255985 w 3706681"/>
                <a:gd name="connsiteY11" fmla="*/ 379290 h 37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6681" h="379290">
                  <a:moveTo>
                    <a:pt x="255985" y="379290"/>
                  </a:moveTo>
                  <a:cubicBezTo>
                    <a:pt x="-280590" y="366590"/>
                    <a:pt x="182960" y="320552"/>
                    <a:pt x="246460" y="293565"/>
                  </a:cubicBezTo>
                  <a:cubicBezTo>
                    <a:pt x="309960" y="266578"/>
                    <a:pt x="479823" y="252290"/>
                    <a:pt x="636985" y="217365"/>
                  </a:cubicBezTo>
                  <a:cubicBezTo>
                    <a:pt x="794147" y="182440"/>
                    <a:pt x="1046560" y="115765"/>
                    <a:pt x="1189435" y="84015"/>
                  </a:cubicBezTo>
                  <a:cubicBezTo>
                    <a:pt x="1332310" y="52265"/>
                    <a:pt x="1359298" y="39565"/>
                    <a:pt x="1494235" y="26865"/>
                  </a:cubicBezTo>
                  <a:cubicBezTo>
                    <a:pt x="1629173" y="14165"/>
                    <a:pt x="1860948" y="10990"/>
                    <a:pt x="1999060" y="7815"/>
                  </a:cubicBezTo>
                  <a:cubicBezTo>
                    <a:pt x="2137172" y="4640"/>
                    <a:pt x="2203848" y="-8060"/>
                    <a:pt x="2322910" y="7815"/>
                  </a:cubicBezTo>
                  <a:cubicBezTo>
                    <a:pt x="2441973" y="23690"/>
                    <a:pt x="2713435" y="103065"/>
                    <a:pt x="2713435" y="103065"/>
                  </a:cubicBezTo>
                  <a:lnTo>
                    <a:pt x="3189685" y="217365"/>
                  </a:lnTo>
                  <a:cubicBezTo>
                    <a:pt x="3313510" y="247527"/>
                    <a:pt x="3410348" y="258640"/>
                    <a:pt x="3456385" y="284040"/>
                  </a:cubicBezTo>
                  <a:cubicBezTo>
                    <a:pt x="3502422" y="309440"/>
                    <a:pt x="3989785" y="360240"/>
                    <a:pt x="3465910" y="369765"/>
                  </a:cubicBezTo>
                  <a:lnTo>
                    <a:pt x="255985" y="37929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BB0B5629-A18F-5F01-C04F-674D9CB59D5F}"/>
                </a:ext>
              </a:extLst>
            </p:cNvPr>
            <p:cNvSpPr/>
            <p:nvPr/>
          </p:nvSpPr>
          <p:spPr>
            <a:xfrm>
              <a:off x="3648852" y="3342058"/>
              <a:ext cx="532237" cy="532237"/>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1E6030CF-9668-12E7-29A6-907004D723EE}"/>
              </a:ext>
            </a:extLst>
          </p:cNvPr>
          <p:cNvGrpSpPr/>
          <p:nvPr/>
        </p:nvGrpSpPr>
        <p:grpSpPr>
          <a:xfrm>
            <a:off x="3429801" y="1830953"/>
            <a:ext cx="1375952" cy="1992027"/>
            <a:chOff x="4890409" y="2380379"/>
            <a:chExt cx="1375952" cy="1992027"/>
          </a:xfrm>
        </p:grpSpPr>
        <p:sp>
          <p:nvSpPr>
            <p:cNvPr id="21" name="Freeform: Shape 20">
              <a:extLst>
                <a:ext uri="{FF2B5EF4-FFF2-40B4-BE49-F238E27FC236}">
                  <a16:creationId xmlns:a16="http://schemas.microsoft.com/office/drawing/2014/main" id="{6FE11052-5917-860F-25E0-9913CDB376CB}"/>
                </a:ext>
              </a:extLst>
            </p:cNvPr>
            <p:cNvSpPr/>
            <p:nvPr/>
          </p:nvSpPr>
          <p:spPr>
            <a:xfrm>
              <a:off x="4890409" y="3805745"/>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DAF62553-7B44-559C-D19B-CE2848C6F48F}"/>
                </a:ext>
              </a:extLst>
            </p:cNvPr>
            <p:cNvSpPr/>
            <p:nvPr/>
          </p:nvSpPr>
          <p:spPr>
            <a:xfrm>
              <a:off x="5342986" y="3853676"/>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lowchart: Delay 23">
              <a:extLst>
                <a:ext uri="{FF2B5EF4-FFF2-40B4-BE49-F238E27FC236}">
                  <a16:creationId xmlns:a16="http://schemas.microsoft.com/office/drawing/2014/main" id="{73BE15D2-6222-4862-30E8-83156ABDA3BC}"/>
                </a:ext>
              </a:extLst>
            </p:cNvPr>
            <p:cNvSpPr/>
            <p:nvPr/>
          </p:nvSpPr>
          <p:spPr>
            <a:xfrm rot="16200000">
              <a:off x="5478770" y="2252764"/>
              <a:ext cx="188476" cy="445296"/>
            </a:xfrm>
            <a:custGeom>
              <a:avLst/>
              <a:gdLst>
                <a:gd name="connsiteX0" fmla="*/ 0 w 212648"/>
                <a:gd name="connsiteY0" fmla="*/ 0 h 445295"/>
                <a:gd name="connsiteX1" fmla="*/ 106324 w 212648"/>
                <a:gd name="connsiteY1" fmla="*/ 0 h 445295"/>
                <a:gd name="connsiteX2" fmla="*/ 212648 w 212648"/>
                <a:gd name="connsiteY2" fmla="*/ 222648 h 445295"/>
                <a:gd name="connsiteX3" fmla="*/ 106324 w 212648"/>
                <a:gd name="connsiteY3" fmla="*/ 445296 h 445295"/>
                <a:gd name="connsiteX4" fmla="*/ 0 w 212648"/>
                <a:gd name="connsiteY4" fmla="*/ 445295 h 445295"/>
                <a:gd name="connsiteX5" fmla="*/ 0 w 212648"/>
                <a:gd name="connsiteY5" fmla="*/ 0 h 445295"/>
                <a:gd name="connsiteX0" fmla="*/ 0 w 212648"/>
                <a:gd name="connsiteY0" fmla="*/ 445295 h 445296"/>
                <a:gd name="connsiteX1" fmla="*/ 106324 w 212648"/>
                <a:gd name="connsiteY1" fmla="*/ 0 h 445296"/>
                <a:gd name="connsiteX2" fmla="*/ 212648 w 212648"/>
                <a:gd name="connsiteY2" fmla="*/ 222648 h 445296"/>
                <a:gd name="connsiteX3" fmla="*/ 106324 w 212648"/>
                <a:gd name="connsiteY3" fmla="*/ 445296 h 445296"/>
                <a:gd name="connsiteX4" fmla="*/ 0 w 212648"/>
                <a:gd name="connsiteY4" fmla="*/ 445295 h 445296"/>
                <a:gd name="connsiteX0" fmla="*/ 0 w 106324"/>
                <a:gd name="connsiteY0" fmla="*/ 445296 h 445296"/>
                <a:gd name="connsiteX1" fmla="*/ 0 w 106324"/>
                <a:gd name="connsiteY1" fmla="*/ 0 h 445296"/>
                <a:gd name="connsiteX2" fmla="*/ 106324 w 106324"/>
                <a:gd name="connsiteY2" fmla="*/ 222648 h 445296"/>
                <a:gd name="connsiteX3" fmla="*/ 0 w 106324"/>
                <a:gd name="connsiteY3" fmla="*/ 445296 h 445296"/>
              </a:gdLst>
              <a:ahLst/>
              <a:cxnLst>
                <a:cxn ang="0">
                  <a:pos x="connsiteX0" y="connsiteY0"/>
                </a:cxn>
                <a:cxn ang="0">
                  <a:pos x="connsiteX1" y="connsiteY1"/>
                </a:cxn>
                <a:cxn ang="0">
                  <a:pos x="connsiteX2" y="connsiteY2"/>
                </a:cxn>
                <a:cxn ang="0">
                  <a:pos x="connsiteX3" y="connsiteY3"/>
                </a:cxn>
              </a:cxnLst>
              <a:rect l="l" t="t" r="r" b="b"/>
              <a:pathLst>
                <a:path w="106324" h="445296">
                  <a:moveTo>
                    <a:pt x="0" y="445296"/>
                  </a:moveTo>
                  <a:lnTo>
                    <a:pt x="0" y="0"/>
                  </a:lnTo>
                  <a:cubicBezTo>
                    <a:pt x="58721" y="0"/>
                    <a:pt x="106324" y="99683"/>
                    <a:pt x="106324" y="222648"/>
                  </a:cubicBezTo>
                  <a:cubicBezTo>
                    <a:pt x="106324" y="345613"/>
                    <a:pt x="58721" y="445296"/>
                    <a:pt x="0" y="445296"/>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42EBD464-97F0-F1F3-3275-6BA868831D53}"/>
                </a:ext>
              </a:extLst>
            </p:cNvPr>
            <p:cNvSpPr/>
            <p:nvPr/>
          </p:nvSpPr>
          <p:spPr>
            <a:xfrm>
              <a:off x="5393996" y="2382837"/>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3B35F4A-3361-007C-5A01-DD5636EF6278}"/>
                </a:ext>
              </a:extLst>
            </p:cNvPr>
            <p:cNvSpPr/>
            <p:nvPr/>
          </p:nvSpPr>
          <p:spPr>
            <a:xfrm flipH="1">
              <a:off x="5579468" y="2380379"/>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612860B7-1F72-1C5B-924A-43CB1231935C}"/>
                </a:ext>
              </a:extLst>
            </p:cNvPr>
            <p:cNvCxnSpPr>
              <a:cxnSpLocks/>
              <a:stCxn id="25" idx="3"/>
            </p:cNvCxnSpPr>
            <p:nvPr/>
          </p:nvCxnSpPr>
          <p:spPr>
            <a:xfrm>
              <a:off x="5406768" y="2567192"/>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D6248C-8964-1FE0-2F0A-FEC2A34D93F8}"/>
                </a:ext>
              </a:extLst>
            </p:cNvPr>
            <p:cNvCxnSpPr>
              <a:cxnSpLocks/>
            </p:cNvCxnSpPr>
            <p:nvPr/>
          </p:nvCxnSpPr>
          <p:spPr>
            <a:xfrm flipH="1">
              <a:off x="5580382" y="2562661"/>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1E40EE-31F6-FE1F-744F-5ED7109A6082}"/>
                </a:ext>
              </a:extLst>
            </p:cNvPr>
            <p:cNvCxnSpPr>
              <a:cxnSpLocks/>
            </p:cNvCxnSpPr>
            <p:nvPr/>
          </p:nvCxnSpPr>
          <p:spPr>
            <a:xfrm>
              <a:off x="5514405" y="2558130"/>
              <a:ext cx="65063" cy="29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3A3F61-072C-7C3E-C0E7-7B3729EE3386}"/>
                </a:ext>
              </a:extLst>
            </p:cNvPr>
            <p:cNvCxnSpPr>
              <a:cxnSpLocks/>
            </p:cNvCxnSpPr>
            <p:nvPr/>
          </p:nvCxnSpPr>
          <p:spPr>
            <a:xfrm flipH="1">
              <a:off x="5591316" y="2564734"/>
              <a:ext cx="58937" cy="296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A7E2C9-520B-BFB4-004B-1264DC475C36}"/>
                </a:ext>
              </a:extLst>
            </p:cNvPr>
            <p:cNvCxnSpPr>
              <a:cxnSpLocks/>
            </p:cNvCxnSpPr>
            <p:nvPr/>
          </p:nvCxnSpPr>
          <p:spPr>
            <a:xfrm>
              <a:off x="5586093" y="2847797"/>
              <a:ext cx="2960" cy="441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96E4B6B9-78CB-5AB9-0276-044692186642}"/>
                </a:ext>
              </a:extLst>
            </p:cNvPr>
            <p:cNvSpPr/>
            <p:nvPr/>
          </p:nvSpPr>
          <p:spPr>
            <a:xfrm>
              <a:off x="5494448" y="3282205"/>
              <a:ext cx="189210" cy="221895"/>
            </a:xfrm>
            <a:prstGeom prst="triangl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DDC26EE2-8A0F-E891-85EE-6B3F9894CE26}"/>
                </a:ext>
              </a:extLst>
            </p:cNvPr>
            <p:cNvCxnSpPr>
              <a:cxnSpLocks/>
              <a:stCxn id="42" idx="2"/>
            </p:cNvCxnSpPr>
            <p:nvPr/>
          </p:nvCxnSpPr>
          <p:spPr>
            <a:xfrm flipH="1">
              <a:off x="5449562" y="3504100"/>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AC64D85-A1C1-A5D1-E4E5-30ABE13915CF}"/>
                </a:ext>
              </a:extLst>
            </p:cNvPr>
            <p:cNvCxnSpPr>
              <a:cxnSpLocks/>
            </p:cNvCxnSpPr>
            <p:nvPr/>
          </p:nvCxnSpPr>
          <p:spPr>
            <a:xfrm>
              <a:off x="5684060" y="3504100"/>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B0B1393-FBDA-20E0-9CC8-0AEBB8EC8B49}"/>
                </a:ext>
              </a:extLst>
            </p:cNvPr>
            <p:cNvCxnSpPr>
              <a:cxnSpLocks/>
            </p:cNvCxnSpPr>
            <p:nvPr/>
          </p:nvCxnSpPr>
          <p:spPr>
            <a:xfrm>
              <a:off x="5449562" y="3567341"/>
              <a:ext cx="279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D32C101F-0B88-1776-0058-670791866297}"/>
                </a:ext>
              </a:extLst>
            </p:cNvPr>
            <p:cNvSpPr/>
            <p:nvPr/>
          </p:nvSpPr>
          <p:spPr>
            <a:xfrm>
              <a:off x="5243052" y="3561735"/>
              <a:ext cx="331838" cy="612059"/>
            </a:xfrm>
            <a:custGeom>
              <a:avLst/>
              <a:gdLst>
                <a:gd name="connsiteX0" fmla="*/ 331838 w 331838"/>
                <a:gd name="connsiteY0" fmla="*/ 0 h 612059"/>
                <a:gd name="connsiteX1" fmla="*/ 66367 w 331838"/>
                <a:gd name="connsiteY1" fmla="*/ 184355 h 612059"/>
                <a:gd name="connsiteX2" fmla="*/ 0 w 331838"/>
                <a:gd name="connsiteY2" fmla="*/ 612059 h 612059"/>
              </a:gdLst>
              <a:ahLst/>
              <a:cxnLst>
                <a:cxn ang="0">
                  <a:pos x="connsiteX0" y="connsiteY0"/>
                </a:cxn>
                <a:cxn ang="0">
                  <a:pos x="connsiteX1" y="connsiteY1"/>
                </a:cxn>
                <a:cxn ang="0">
                  <a:pos x="connsiteX2" y="connsiteY2"/>
                </a:cxn>
              </a:cxnLst>
              <a:rect l="l" t="t" r="r" b="b"/>
              <a:pathLst>
                <a:path w="331838" h="612059">
                  <a:moveTo>
                    <a:pt x="331838" y="0"/>
                  </a:moveTo>
                  <a:cubicBezTo>
                    <a:pt x="226755" y="41172"/>
                    <a:pt x="121673" y="82345"/>
                    <a:pt x="66367" y="184355"/>
                  </a:cubicBezTo>
                  <a:cubicBezTo>
                    <a:pt x="11061" y="286365"/>
                    <a:pt x="0" y="612059"/>
                    <a:pt x="0" y="612059"/>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2" name="Freeform: Shape 61">
            <a:extLst>
              <a:ext uri="{FF2B5EF4-FFF2-40B4-BE49-F238E27FC236}">
                <a16:creationId xmlns:a16="http://schemas.microsoft.com/office/drawing/2014/main" id="{6FD72E03-2E76-2F17-4A87-141127755FF6}"/>
              </a:ext>
            </a:extLst>
          </p:cNvPr>
          <p:cNvSpPr/>
          <p:nvPr/>
        </p:nvSpPr>
        <p:spPr>
          <a:xfrm>
            <a:off x="4992918" y="4169445"/>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559CCDE1-1368-ECBD-A0E7-952FFE05F7D8}"/>
              </a:ext>
            </a:extLst>
          </p:cNvPr>
          <p:cNvSpPr/>
          <p:nvPr/>
        </p:nvSpPr>
        <p:spPr>
          <a:xfrm>
            <a:off x="5445495" y="4217376"/>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CA81F683-EC55-8680-6755-296BF6169207}"/>
              </a:ext>
            </a:extLst>
          </p:cNvPr>
          <p:cNvGrpSpPr/>
          <p:nvPr/>
        </p:nvGrpSpPr>
        <p:grpSpPr>
          <a:xfrm>
            <a:off x="5316533" y="1614609"/>
            <a:ext cx="445296" cy="1826386"/>
            <a:chOff x="8919278" y="1954701"/>
            <a:chExt cx="445296" cy="1826386"/>
          </a:xfrm>
        </p:grpSpPr>
        <p:sp>
          <p:nvSpPr>
            <p:cNvPr id="64" name="Flowchart: Delay 23">
              <a:extLst>
                <a:ext uri="{FF2B5EF4-FFF2-40B4-BE49-F238E27FC236}">
                  <a16:creationId xmlns:a16="http://schemas.microsoft.com/office/drawing/2014/main" id="{42C44A94-6D08-83D3-94C2-230DD9B80801}"/>
                </a:ext>
              </a:extLst>
            </p:cNvPr>
            <p:cNvSpPr/>
            <p:nvPr/>
          </p:nvSpPr>
          <p:spPr>
            <a:xfrm rot="16200000">
              <a:off x="9047688" y="1834460"/>
              <a:ext cx="188476" cy="445296"/>
            </a:xfrm>
            <a:custGeom>
              <a:avLst/>
              <a:gdLst>
                <a:gd name="connsiteX0" fmla="*/ 0 w 212648"/>
                <a:gd name="connsiteY0" fmla="*/ 0 h 445295"/>
                <a:gd name="connsiteX1" fmla="*/ 106324 w 212648"/>
                <a:gd name="connsiteY1" fmla="*/ 0 h 445295"/>
                <a:gd name="connsiteX2" fmla="*/ 212648 w 212648"/>
                <a:gd name="connsiteY2" fmla="*/ 222648 h 445295"/>
                <a:gd name="connsiteX3" fmla="*/ 106324 w 212648"/>
                <a:gd name="connsiteY3" fmla="*/ 445296 h 445295"/>
                <a:gd name="connsiteX4" fmla="*/ 0 w 212648"/>
                <a:gd name="connsiteY4" fmla="*/ 445295 h 445295"/>
                <a:gd name="connsiteX5" fmla="*/ 0 w 212648"/>
                <a:gd name="connsiteY5" fmla="*/ 0 h 445295"/>
                <a:gd name="connsiteX0" fmla="*/ 0 w 212648"/>
                <a:gd name="connsiteY0" fmla="*/ 445295 h 445296"/>
                <a:gd name="connsiteX1" fmla="*/ 106324 w 212648"/>
                <a:gd name="connsiteY1" fmla="*/ 0 h 445296"/>
                <a:gd name="connsiteX2" fmla="*/ 212648 w 212648"/>
                <a:gd name="connsiteY2" fmla="*/ 222648 h 445296"/>
                <a:gd name="connsiteX3" fmla="*/ 106324 w 212648"/>
                <a:gd name="connsiteY3" fmla="*/ 445296 h 445296"/>
                <a:gd name="connsiteX4" fmla="*/ 0 w 212648"/>
                <a:gd name="connsiteY4" fmla="*/ 445295 h 445296"/>
                <a:gd name="connsiteX0" fmla="*/ 0 w 106324"/>
                <a:gd name="connsiteY0" fmla="*/ 445296 h 445296"/>
                <a:gd name="connsiteX1" fmla="*/ 0 w 106324"/>
                <a:gd name="connsiteY1" fmla="*/ 0 h 445296"/>
                <a:gd name="connsiteX2" fmla="*/ 106324 w 106324"/>
                <a:gd name="connsiteY2" fmla="*/ 222648 h 445296"/>
                <a:gd name="connsiteX3" fmla="*/ 0 w 106324"/>
                <a:gd name="connsiteY3" fmla="*/ 445296 h 445296"/>
              </a:gdLst>
              <a:ahLst/>
              <a:cxnLst>
                <a:cxn ang="0">
                  <a:pos x="connsiteX0" y="connsiteY0"/>
                </a:cxn>
                <a:cxn ang="0">
                  <a:pos x="connsiteX1" y="connsiteY1"/>
                </a:cxn>
                <a:cxn ang="0">
                  <a:pos x="connsiteX2" y="connsiteY2"/>
                </a:cxn>
                <a:cxn ang="0">
                  <a:pos x="connsiteX3" y="connsiteY3"/>
                </a:cxn>
              </a:cxnLst>
              <a:rect l="l" t="t" r="r" b="b"/>
              <a:pathLst>
                <a:path w="106324" h="445296">
                  <a:moveTo>
                    <a:pt x="0" y="445296"/>
                  </a:moveTo>
                  <a:lnTo>
                    <a:pt x="0" y="0"/>
                  </a:lnTo>
                  <a:cubicBezTo>
                    <a:pt x="58721" y="0"/>
                    <a:pt x="106324" y="99683"/>
                    <a:pt x="106324" y="222648"/>
                  </a:cubicBezTo>
                  <a:cubicBezTo>
                    <a:pt x="106324" y="345613"/>
                    <a:pt x="58721" y="445296"/>
                    <a:pt x="0" y="445296"/>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12D7733B-8BCC-B3C8-F0EE-C3F6792BCA51}"/>
                </a:ext>
              </a:extLst>
            </p:cNvPr>
            <p:cNvSpPr/>
            <p:nvPr/>
          </p:nvSpPr>
          <p:spPr>
            <a:xfrm>
              <a:off x="8962914" y="1957159"/>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17832767-D61C-7572-AE08-E8EBC91237A1}"/>
                </a:ext>
              </a:extLst>
            </p:cNvPr>
            <p:cNvSpPr/>
            <p:nvPr/>
          </p:nvSpPr>
          <p:spPr>
            <a:xfrm flipH="1">
              <a:off x="9148386" y="1954701"/>
              <a:ext cx="175004" cy="184355"/>
            </a:xfrm>
            <a:custGeom>
              <a:avLst/>
              <a:gdLst>
                <a:gd name="connsiteX0" fmla="*/ 175004 w 175004"/>
                <a:gd name="connsiteY0" fmla="*/ 0 h 184355"/>
                <a:gd name="connsiteX1" fmla="*/ 79139 w 175004"/>
                <a:gd name="connsiteY1" fmla="*/ 51619 h 184355"/>
                <a:gd name="connsiteX2" fmla="*/ 12772 w 175004"/>
                <a:gd name="connsiteY2" fmla="*/ 154858 h 184355"/>
                <a:gd name="connsiteX3" fmla="*/ 12772 w 175004"/>
                <a:gd name="connsiteY3" fmla="*/ 184355 h 184355"/>
              </a:gdLst>
              <a:ahLst/>
              <a:cxnLst>
                <a:cxn ang="0">
                  <a:pos x="connsiteX0" y="connsiteY0"/>
                </a:cxn>
                <a:cxn ang="0">
                  <a:pos x="connsiteX1" y="connsiteY1"/>
                </a:cxn>
                <a:cxn ang="0">
                  <a:pos x="connsiteX2" y="connsiteY2"/>
                </a:cxn>
                <a:cxn ang="0">
                  <a:pos x="connsiteX3" y="connsiteY3"/>
                </a:cxn>
              </a:cxnLst>
              <a:rect l="l" t="t" r="r" b="b"/>
              <a:pathLst>
                <a:path w="175004" h="184355">
                  <a:moveTo>
                    <a:pt x="175004" y="0"/>
                  </a:moveTo>
                  <a:cubicBezTo>
                    <a:pt x="140591" y="12904"/>
                    <a:pt x="106178" y="25809"/>
                    <a:pt x="79139" y="51619"/>
                  </a:cubicBezTo>
                  <a:cubicBezTo>
                    <a:pt x="52100" y="77429"/>
                    <a:pt x="23833" y="132735"/>
                    <a:pt x="12772" y="154858"/>
                  </a:cubicBezTo>
                  <a:cubicBezTo>
                    <a:pt x="1711" y="176981"/>
                    <a:pt x="-9350" y="184355"/>
                    <a:pt x="12772" y="18435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Connector 66">
              <a:extLst>
                <a:ext uri="{FF2B5EF4-FFF2-40B4-BE49-F238E27FC236}">
                  <a16:creationId xmlns:a16="http://schemas.microsoft.com/office/drawing/2014/main" id="{9B73845F-8AC6-7191-332F-6C601083DB7B}"/>
                </a:ext>
              </a:extLst>
            </p:cNvPr>
            <p:cNvCxnSpPr>
              <a:cxnSpLocks/>
              <a:stCxn id="65" idx="3"/>
            </p:cNvCxnSpPr>
            <p:nvPr/>
          </p:nvCxnSpPr>
          <p:spPr>
            <a:xfrm>
              <a:off x="8975686" y="2141514"/>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F9FF93-6561-8DA4-44C0-69359522BE40}"/>
                </a:ext>
              </a:extLst>
            </p:cNvPr>
            <p:cNvCxnSpPr>
              <a:cxnSpLocks/>
            </p:cNvCxnSpPr>
            <p:nvPr/>
          </p:nvCxnSpPr>
          <p:spPr>
            <a:xfrm flipH="1">
              <a:off x="9149300" y="2136983"/>
              <a:ext cx="189210" cy="294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BF314C-E891-7010-CB9B-2094FA6091A3}"/>
                </a:ext>
              </a:extLst>
            </p:cNvPr>
            <p:cNvCxnSpPr>
              <a:cxnSpLocks/>
            </p:cNvCxnSpPr>
            <p:nvPr/>
          </p:nvCxnSpPr>
          <p:spPr>
            <a:xfrm>
              <a:off x="9083323" y="2139826"/>
              <a:ext cx="65063" cy="29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71B845A-7872-1492-1D37-8EA7149ACFC9}"/>
                </a:ext>
              </a:extLst>
            </p:cNvPr>
            <p:cNvCxnSpPr>
              <a:cxnSpLocks/>
            </p:cNvCxnSpPr>
            <p:nvPr/>
          </p:nvCxnSpPr>
          <p:spPr>
            <a:xfrm flipH="1">
              <a:off x="9160234" y="2139056"/>
              <a:ext cx="58937" cy="296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02E475-24D7-CABD-27A3-EDEB78931FAC}"/>
                </a:ext>
              </a:extLst>
            </p:cNvPr>
            <p:cNvCxnSpPr>
              <a:cxnSpLocks/>
            </p:cNvCxnSpPr>
            <p:nvPr/>
          </p:nvCxnSpPr>
          <p:spPr>
            <a:xfrm>
              <a:off x="9155011" y="2422119"/>
              <a:ext cx="2960" cy="441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49B66CB9-49F8-0204-7878-83106BE525A8}"/>
                </a:ext>
              </a:extLst>
            </p:cNvPr>
            <p:cNvSpPr/>
            <p:nvPr/>
          </p:nvSpPr>
          <p:spPr>
            <a:xfrm>
              <a:off x="9063366" y="2856527"/>
              <a:ext cx="189210" cy="221895"/>
            </a:xfrm>
            <a:prstGeom prst="triangl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45BD5A9B-17F6-6314-EAC9-1371578CCB73}"/>
                </a:ext>
              </a:extLst>
            </p:cNvPr>
            <p:cNvCxnSpPr>
              <a:cxnSpLocks/>
              <a:stCxn id="72" idx="2"/>
            </p:cNvCxnSpPr>
            <p:nvPr/>
          </p:nvCxnSpPr>
          <p:spPr>
            <a:xfrm flipH="1">
              <a:off x="9018480" y="3078422"/>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893B72F-4329-6EC3-4738-95F9B7CCF04E}"/>
                </a:ext>
              </a:extLst>
            </p:cNvPr>
            <p:cNvCxnSpPr>
              <a:cxnSpLocks/>
            </p:cNvCxnSpPr>
            <p:nvPr/>
          </p:nvCxnSpPr>
          <p:spPr>
            <a:xfrm>
              <a:off x="9252978" y="3078422"/>
              <a:ext cx="44886" cy="63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E5D070-66A0-3569-1E58-B3A672DE15FD}"/>
                </a:ext>
              </a:extLst>
            </p:cNvPr>
            <p:cNvCxnSpPr>
              <a:cxnSpLocks/>
            </p:cNvCxnSpPr>
            <p:nvPr/>
          </p:nvCxnSpPr>
          <p:spPr>
            <a:xfrm>
              <a:off x="9018480" y="3141663"/>
              <a:ext cx="279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590E60A-A049-2BAF-61C0-8B55B7D81070}"/>
                </a:ext>
              </a:extLst>
            </p:cNvPr>
            <p:cNvCxnSpPr>
              <a:cxnSpLocks/>
            </p:cNvCxnSpPr>
            <p:nvPr/>
          </p:nvCxnSpPr>
          <p:spPr>
            <a:xfrm>
              <a:off x="9018480" y="3141663"/>
              <a:ext cx="136531" cy="19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6B5D33-24D4-F603-2955-B112CAFAF347}"/>
                </a:ext>
              </a:extLst>
            </p:cNvPr>
            <p:cNvCxnSpPr>
              <a:cxnSpLocks/>
            </p:cNvCxnSpPr>
            <p:nvPr/>
          </p:nvCxnSpPr>
          <p:spPr>
            <a:xfrm flipH="1">
              <a:off x="9148386" y="3148264"/>
              <a:ext cx="136531" cy="19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935D45-8688-FB56-206D-90C5269C8614}"/>
                </a:ext>
              </a:extLst>
            </p:cNvPr>
            <p:cNvCxnSpPr>
              <a:cxnSpLocks/>
            </p:cNvCxnSpPr>
            <p:nvPr/>
          </p:nvCxnSpPr>
          <p:spPr>
            <a:xfrm>
              <a:off x="9152666" y="3332391"/>
              <a:ext cx="10468" cy="322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68B8FCD0-B5AB-975A-F77C-CB51C1E4B631}"/>
                </a:ext>
              </a:extLst>
            </p:cNvPr>
            <p:cNvSpPr/>
            <p:nvPr/>
          </p:nvSpPr>
          <p:spPr>
            <a:xfrm>
              <a:off x="9098910" y="3655024"/>
              <a:ext cx="126063" cy="1260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7" name="Straight Connector 86">
            <a:extLst>
              <a:ext uri="{FF2B5EF4-FFF2-40B4-BE49-F238E27FC236}">
                <a16:creationId xmlns:a16="http://schemas.microsoft.com/office/drawing/2014/main" id="{95978D59-7019-FA0F-29E6-29C2F59E29DE}"/>
              </a:ext>
            </a:extLst>
          </p:cNvPr>
          <p:cNvCxnSpPr>
            <a:cxnSpLocks/>
            <a:stCxn id="63" idx="2"/>
          </p:cNvCxnSpPr>
          <p:nvPr/>
        </p:nvCxnSpPr>
        <p:spPr>
          <a:xfrm flipV="1">
            <a:off x="5445495" y="3493118"/>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2038FA7-631F-A67C-567A-6BB63023FE72}"/>
              </a:ext>
            </a:extLst>
          </p:cNvPr>
          <p:cNvCxnSpPr>
            <a:cxnSpLocks/>
            <a:stCxn id="63" idx="6"/>
          </p:cNvCxnSpPr>
          <p:nvPr/>
        </p:nvCxnSpPr>
        <p:spPr>
          <a:xfrm flipH="1" flipV="1">
            <a:off x="5613793" y="3493118"/>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FFB31CC0-C1BC-C6AF-6C8F-83D188C9B6FF}"/>
              </a:ext>
            </a:extLst>
          </p:cNvPr>
          <p:cNvGrpSpPr/>
          <p:nvPr/>
        </p:nvGrpSpPr>
        <p:grpSpPr>
          <a:xfrm>
            <a:off x="5460508" y="2939601"/>
            <a:ext cx="245238" cy="566661"/>
            <a:chOff x="8275836" y="3406877"/>
            <a:chExt cx="355520" cy="821484"/>
          </a:xfrm>
        </p:grpSpPr>
        <p:sp>
          <p:nvSpPr>
            <p:cNvPr id="97" name="Freeform: Shape 96">
              <a:extLst>
                <a:ext uri="{FF2B5EF4-FFF2-40B4-BE49-F238E27FC236}">
                  <a16:creationId xmlns:a16="http://schemas.microsoft.com/office/drawing/2014/main" id="{2BA56C25-ED0A-24E5-0026-BB6B42227452}"/>
                </a:ext>
              </a:extLst>
            </p:cNvPr>
            <p:cNvSpPr/>
            <p:nvPr/>
          </p:nvSpPr>
          <p:spPr>
            <a:xfrm>
              <a:off x="8275836" y="3417621"/>
              <a:ext cx="355520" cy="810740"/>
            </a:xfrm>
            <a:custGeom>
              <a:avLst/>
              <a:gdLst>
                <a:gd name="connsiteX0" fmla="*/ 226609 w 355520"/>
                <a:gd name="connsiteY0" fmla="*/ 807792 h 810740"/>
                <a:gd name="connsiteX1" fmla="*/ 12758 w 355520"/>
                <a:gd name="connsiteY1" fmla="*/ 667682 h 810740"/>
                <a:gd name="connsiteX2" fmla="*/ 42254 w 355520"/>
                <a:gd name="connsiteY2" fmla="*/ 357966 h 810740"/>
                <a:gd name="connsiteX3" fmla="*/ 189738 w 355520"/>
                <a:gd name="connsiteY3" fmla="*/ 144114 h 810740"/>
                <a:gd name="connsiteX4" fmla="*/ 226609 w 355520"/>
                <a:gd name="connsiteY4" fmla="*/ 26127 h 810740"/>
                <a:gd name="connsiteX5" fmla="*/ 300351 w 355520"/>
                <a:gd name="connsiteY5" fmla="*/ 4005 h 810740"/>
                <a:gd name="connsiteX6" fmla="*/ 351970 w 355520"/>
                <a:gd name="connsiteY6" fmla="*/ 85121 h 810740"/>
                <a:gd name="connsiteX7" fmla="*/ 344596 w 355520"/>
                <a:gd name="connsiteY7" fmla="*/ 203108 h 810740"/>
                <a:gd name="connsiteX8" fmla="*/ 292977 w 355520"/>
                <a:gd name="connsiteY8" fmla="*/ 328469 h 810740"/>
                <a:gd name="connsiteX9" fmla="*/ 270854 w 355520"/>
                <a:gd name="connsiteY9" fmla="*/ 409585 h 810740"/>
                <a:gd name="connsiteX10" fmla="*/ 263480 w 355520"/>
                <a:gd name="connsiteY10" fmla="*/ 542321 h 810740"/>
                <a:gd name="connsiteX11" fmla="*/ 263480 w 355520"/>
                <a:gd name="connsiteY11" fmla="*/ 601314 h 810740"/>
                <a:gd name="connsiteX12" fmla="*/ 263480 w 355520"/>
                <a:gd name="connsiteY12" fmla="*/ 675056 h 810740"/>
                <a:gd name="connsiteX13" fmla="*/ 256106 w 355520"/>
                <a:gd name="connsiteY13" fmla="*/ 756173 h 810740"/>
                <a:gd name="connsiteX14" fmla="*/ 226609 w 355520"/>
                <a:gd name="connsiteY14" fmla="*/ 807792 h 81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20" h="810740">
                  <a:moveTo>
                    <a:pt x="226609" y="807792"/>
                  </a:moveTo>
                  <a:cubicBezTo>
                    <a:pt x="186051" y="793044"/>
                    <a:pt x="43484" y="742653"/>
                    <a:pt x="12758" y="667682"/>
                  </a:cubicBezTo>
                  <a:cubicBezTo>
                    <a:pt x="-17968" y="592711"/>
                    <a:pt x="12757" y="445227"/>
                    <a:pt x="42254" y="357966"/>
                  </a:cubicBezTo>
                  <a:cubicBezTo>
                    <a:pt x="71751" y="270705"/>
                    <a:pt x="159012" y="199420"/>
                    <a:pt x="189738" y="144114"/>
                  </a:cubicBezTo>
                  <a:cubicBezTo>
                    <a:pt x="220464" y="88808"/>
                    <a:pt x="208174" y="49478"/>
                    <a:pt x="226609" y="26127"/>
                  </a:cubicBezTo>
                  <a:cubicBezTo>
                    <a:pt x="245044" y="2776"/>
                    <a:pt x="279458" y="-5827"/>
                    <a:pt x="300351" y="4005"/>
                  </a:cubicBezTo>
                  <a:cubicBezTo>
                    <a:pt x="321244" y="13837"/>
                    <a:pt x="344596" y="51937"/>
                    <a:pt x="351970" y="85121"/>
                  </a:cubicBezTo>
                  <a:cubicBezTo>
                    <a:pt x="359344" y="118305"/>
                    <a:pt x="354428" y="162550"/>
                    <a:pt x="344596" y="203108"/>
                  </a:cubicBezTo>
                  <a:cubicBezTo>
                    <a:pt x="334764" y="243666"/>
                    <a:pt x="305267" y="294056"/>
                    <a:pt x="292977" y="328469"/>
                  </a:cubicBezTo>
                  <a:cubicBezTo>
                    <a:pt x="280687" y="362882"/>
                    <a:pt x="275770" y="373943"/>
                    <a:pt x="270854" y="409585"/>
                  </a:cubicBezTo>
                  <a:cubicBezTo>
                    <a:pt x="265938" y="445227"/>
                    <a:pt x="264709" y="510366"/>
                    <a:pt x="263480" y="542321"/>
                  </a:cubicBezTo>
                  <a:cubicBezTo>
                    <a:pt x="262251" y="574276"/>
                    <a:pt x="263480" y="601314"/>
                    <a:pt x="263480" y="601314"/>
                  </a:cubicBezTo>
                  <a:cubicBezTo>
                    <a:pt x="263480" y="623436"/>
                    <a:pt x="264709" y="649246"/>
                    <a:pt x="263480" y="675056"/>
                  </a:cubicBezTo>
                  <a:cubicBezTo>
                    <a:pt x="262251" y="700866"/>
                    <a:pt x="261022" y="734050"/>
                    <a:pt x="256106" y="756173"/>
                  </a:cubicBezTo>
                  <a:cubicBezTo>
                    <a:pt x="251190" y="778296"/>
                    <a:pt x="267167" y="822540"/>
                    <a:pt x="226609" y="807792"/>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7455CF78-3AA6-D48E-7C3D-E3C080BF1AD1}"/>
                </a:ext>
              </a:extLst>
            </p:cNvPr>
            <p:cNvSpPr/>
            <p:nvPr/>
          </p:nvSpPr>
          <p:spPr>
            <a:xfrm>
              <a:off x="8360024" y="3443748"/>
              <a:ext cx="149795" cy="774291"/>
            </a:xfrm>
            <a:custGeom>
              <a:avLst/>
              <a:gdLst>
                <a:gd name="connsiteX0" fmla="*/ 142421 w 149795"/>
                <a:gd name="connsiteY0" fmla="*/ 0 h 774291"/>
                <a:gd name="connsiteX1" fmla="*/ 142421 w 149795"/>
                <a:gd name="connsiteY1" fmla="*/ 169607 h 774291"/>
                <a:gd name="connsiteX2" fmla="*/ 76053 w 149795"/>
                <a:gd name="connsiteY2" fmla="*/ 228600 h 774291"/>
                <a:gd name="connsiteX3" fmla="*/ 46557 w 149795"/>
                <a:gd name="connsiteY3" fmla="*/ 302342 h 774291"/>
                <a:gd name="connsiteX4" fmla="*/ 2311 w 149795"/>
                <a:gd name="connsiteY4" fmla="*/ 449826 h 774291"/>
                <a:gd name="connsiteX5" fmla="*/ 9686 w 149795"/>
                <a:gd name="connsiteY5" fmla="*/ 567813 h 774291"/>
                <a:gd name="connsiteX6" fmla="*/ 39182 w 149795"/>
                <a:gd name="connsiteY6" fmla="*/ 641555 h 774291"/>
                <a:gd name="connsiteX7" fmla="*/ 68679 w 149795"/>
                <a:gd name="connsiteY7" fmla="*/ 693175 h 774291"/>
                <a:gd name="connsiteX8" fmla="*/ 149795 w 149795"/>
                <a:gd name="connsiteY8" fmla="*/ 774291 h 774291"/>
                <a:gd name="connsiteX9" fmla="*/ 149795 w 149795"/>
                <a:gd name="connsiteY9" fmla="*/ 774291 h 77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95" h="774291">
                  <a:moveTo>
                    <a:pt x="142421" y="0"/>
                  </a:moveTo>
                  <a:cubicBezTo>
                    <a:pt x="147951" y="65753"/>
                    <a:pt x="153482" y="131507"/>
                    <a:pt x="142421" y="169607"/>
                  </a:cubicBezTo>
                  <a:cubicBezTo>
                    <a:pt x="131360" y="207707"/>
                    <a:pt x="92030" y="206478"/>
                    <a:pt x="76053" y="228600"/>
                  </a:cubicBezTo>
                  <a:cubicBezTo>
                    <a:pt x="60076" y="250722"/>
                    <a:pt x="58847" y="265471"/>
                    <a:pt x="46557" y="302342"/>
                  </a:cubicBezTo>
                  <a:cubicBezTo>
                    <a:pt x="34267" y="339213"/>
                    <a:pt x="8456" y="405581"/>
                    <a:pt x="2311" y="449826"/>
                  </a:cubicBezTo>
                  <a:cubicBezTo>
                    <a:pt x="-3834" y="494071"/>
                    <a:pt x="3541" y="535858"/>
                    <a:pt x="9686" y="567813"/>
                  </a:cubicBezTo>
                  <a:cubicBezTo>
                    <a:pt x="15831" y="599768"/>
                    <a:pt x="29350" y="620661"/>
                    <a:pt x="39182" y="641555"/>
                  </a:cubicBezTo>
                  <a:cubicBezTo>
                    <a:pt x="49014" y="662449"/>
                    <a:pt x="50243" y="671052"/>
                    <a:pt x="68679" y="693175"/>
                  </a:cubicBezTo>
                  <a:cubicBezTo>
                    <a:pt x="87114" y="715298"/>
                    <a:pt x="149795" y="774291"/>
                    <a:pt x="149795" y="774291"/>
                  </a:cubicBezTo>
                  <a:lnTo>
                    <a:pt x="149795" y="774291"/>
                  </a:ln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32365C88-79F1-DFC5-FF1D-C70F172BD509}"/>
                </a:ext>
              </a:extLst>
            </p:cNvPr>
            <p:cNvSpPr/>
            <p:nvPr/>
          </p:nvSpPr>
          <p:spPr>
            <a:xfrm>
              <a:off x="8441789" y="3406877"/>
              <a:ext cx="127876" cy="811162"/>
            </a:xfrm>
            <a:custGeom>
              <a:avLst/>
              <a:gdLst>
                <a:gd name="connsiteX0" fmla="*/ 97527 w 127876"/>
                <a:gd name="connsiteY0" fmla="*/ 0 h 811162"/>
                <a:gd name="connsiteX1" fmla="*/ 127024 w 127876"/>
                <a:gd name="connsiteY1" fmla="*/ 206478 h 811162"/>
                <a:gd name="connsiteX2" fmla="*/ 68030 w 127876"/>
                <a:gd name="connsiteY2" fmla="*/ 309717 h 811162"/>
                <a:gd name="connsiteX3" fmla="*/ 9037 w 127876"/>
                <a:gd name="connsiteY3" fmla="*/ 405581 h 811162"/>
                <a:gd name="connsiteX4" fmla="*/ 1663 w 127876"/>
                <a:gd name="connsiteY4" fmla="*/ 545691 h 811162"/>
                <a:gd name="connsiteX5" fmla="*/ 23785 w 127876"/>
                <a:gd name="connsiteY5" fmla="*/ 648929 h 811162"/>
                <a:gd name="connsiteX6" fmla="*/ 31159 w 127876"/>
                <a:gd name="connsiteY6" fmla="*/ 759542 h 811162"/>
                <a:gd name="connsiteX7" fmla="*/ 45908 w 127876"/>
                <a:gd name="connsiteY7" fmla="*/ 811162 h 81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76" h="811162">
                  <a:moveTo>
                    <a:pt x="97527" y="0"/>
                  </a:moveTo>
                  <a:cubicBezTo>
                    <a:pt x="114733" y="77429"/>
                    <a:pt x="131940" y="154859"/>
                    <a:pt x="127024" y="206478"/>
                  </a:cubicBezTo>
                  <a:cubicBezTo>
                    <a:pt x="122108" y="258098"/>
                    <a:pt x="87694" y="276533"/>
                    <a:pt x="68030" y="309717"/>
                  </a:cubicBezTo>
                  <a:cubicBezTo>
                    <a:pt x="48365" y="342901"/>
                    <a:pt x="20098" y="366252"/>
                    <a:pt x="9037" y="405581"/>
                  </a:cubicBezTo>
                  <a:cubicBezTo>
                    <a:pt x="-2024" y="444910"/>
                    <a:pt x="-795" y="505133"/>
                    <a:pt x="1663" y="545691"/>
                  </a:cubicBezTo>
                  <a:cubicBezTo>
                    <a:pt x="4121" y="586249"/>
                    <a:pt x="18869" y="613287"/>
                    <a:pt x="23785" y="648929"/>
                  </a:cubicBezTo>
                  <a:cubicBezTo>
                    <a:pt x="28701" y="684571"/>
                    <a:pt x="27472" y="732503"/>
                    <a:pt x="31159" y="759542"/>
                  </a:cubicBezTo>
                  <a:cubicBezTo>
                    <a:pt x="34846" y="786581"/>
                    <a:pt x="40377" y="798871"/>
                    <a:pt x="45908" y="811162"/>
                  </a:cubicBezTo>
                </a:path>
              </a:pathLst>
            </a:cu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0" name="Freeform: Shape 119">
            <a:extLst>
              <a:ext uri="{FF2B5EF4-FFF2-40B4-BE49-F238E27FC236}">
                <a16:creationId xmlns:a16="http://schemas.microsoft.com/office/drawing/2014/main" id="{8FBA8917-1B7C-D770-4C27-E7336FD5ABF1}"/>
              </a:ext>
            </a:extLst>
          </p:cNvPr>
          <p:cNvSpPr/>
          <p:nvPr/>
        </p:nvSpPr>
        <p:spPr>
          <a:xfrm>
            <a:off x="6552425" y="4531379"/>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90BA42F-24EA-8812-DBA7-26E9E013986B}"/>
              </a:ext>
            </a:extLst>
          </p:cNvPr>
          <p:cNvSpPr/>
          <p:nvPr/>
        </p:nvSpPr>
        <p:spPr>
          <a:xfrm>
            <a:off x="7005002" y="4579310"/>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1E5E39AC-1D0D-0199-CA35-93000BA41F7F}"/>
              </a:ext>
            </a:extLst>
          </p:cNvPr>
          <p:cNvCxnSpPr>
            <a:cxnSpLocks/>
            <a:stCxn id="121" idx="2"/>
          </p:cNvCxnSpPr>
          <p:nvPr/>
        </p:nvCxnSpPr>
        <p:spPr>
          <a:xfrm flipV="1">
            <a:off x="7005002" y="3855052"/>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B9E38BB-45E2-0D73-B94C-E8CFA51E59A9}"/>
              </a:ext>
            </a:extLst>
          </p:cNvPr>
          <p:cNvCxnSpPr>
            <a:cxnSpLocks/>
            <a:stCxn id="121" idx="6"/>
          </p:cNvCxnSpPr>
          <p:nvPr/>
        </p:nvCxnSpPr>
        <p:spPr>
          <a:xfrm flipH="1" flipV="1">
            <a:off x="7173300" y="3855052"/>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9195A6-D903-48C6-41D6-B64941981ED9}"/>
              </a:ext>
            </a:extLst>
          </p:cNvPr>
          <p:cNvCxnSpPr>
            <a:cxnSpLocks/>
          </p:cNvCxnSpPr>
          <p:nvPr/>
        </p:nvCxnSpPr>
        <p:spPr>
          <a:xfrm>
            <a:off x="6478584" y="2695118"/>
            <a:ext cx="694716" cy="1173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324104E-6057-16BF-9DD5-E1D13C76D849}"/>
              </a:ext>
            </a:extLst>
          </p:cNvPr>
          <p:cNvCxnSpPr>
            <a:cxnSpLocks/>
          </p:cNvCxnSpPr>
          <p:nvPr/>
        </p:nvCxnSpPr>
        <p:spPr>
          <a:xfrm flipH="1">
            <a:off x="7184806" y="2695118"/>
            <a:ext cx="399486" cy="1159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F062EAA-5498-1EDD-9ED3-D277267604C9}"/>
              </a:ext>
            </a:extLst>
          </p:cNvPr>
          <p:cNvCxnSpPr>
            <a:cxnSpLocks/>
          </p:cNvCxnSpPr>
          <p:nvPr/>
        </p:nvCxnSpPr>
        <p:spPr>
          <a:xfrm>
            <a:off x="6552425" y="2798947"/>
            <a:ext cx="9802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A48E8D0B-E885-41F3-79D5-2DEEE15E65D0}"/>
              </a:ext>
            </a:extLst>
          </p:cNvPr>
          <p:cNvSpPr/>
          <p:nvPr/>
        </p:nvSpPr>
        <p:spPr>
          <a:xfrm>
            <a:off x="6478584" y="2576014"/>
            <a:ext cx="1092200" cy="187159"/>
          </a:xfrm>
          <a:custGeom>
            <a:avLst/>
            <a:gdLst>
              <a:gd name="connsiteX0" fmla="*/ 0 w 1092200"/>
              <a:gd name="connsiteY0" fmla="*/ 123659 h 187159"/>
              <a:gd name="connsiteX1" fmla="*/ 69850 w 1092200"/>
              <a:gd name="connsiteY1" fmla="*/ 66509 h 187159"/>
              <a:gd name="connsiteX2" fmla="*/ 196850 w 1092200"/>
              <a:gd name="connsiteY2" fmla="*/ 104609 h 187159"/>
              <a:gd name="connsiteX3" fmla="*/ 279400 w 1092200"/>
              <a:gd name="connsiteY3" fmla="*/ 168109 h 187159"/>
              <a:gd name="connsiteX4" fmla="*/ 279400 w 1092200"/>
              <a:gd name="connsiteY4" fmla="*/ 168109 h 187159"/>
              <a:gd name="connsiteX5" fmla="*/ 425450 w 1092200"/>
              <a:gd name="connsiteY5" fmla="*/ 34759 h 187159"/>
              <a:gd name="connsiteX6" fmla="*/ 552450 w 1092200"/>
              <a:gd name="connsiteY6" fmla="*/ 3009 h 187159"/>
              <a:gd name="connsiteX7" fmla="*/ 742950 w 1092200"/>
              <a:gd name="connsiteY7" fmla="*/ 91909 h 187159"/>
              <a:gd name="connsiteX8" fmla="*/ 806450 w 1092200"/>
              <a:gd name="connsiteY8" fmla="*/ 187159 h 187159"/>
              <a:gd name="connsiteX9" fmla="*/ 806450 w 1092200"/>
              <a:gd name="connsiteY9" fmla="*/ 187159 h 187159"/>
              <a:gd name="connsiteX10" fmla="*/ 939800 w 1092200"/>
              <a:gd name="connsiteY10" fmla="*/ 60159 h 187159"/>
              <a:gd name="connsiteX11" fmla="*/ 1054100 w 1092200"/>
              <a:gd name="connsiteY11" fmla="*/ 60159 h 187159"/>
              <a:gd name="connsiteX12" fmla="*/ 1092200 w 1092200"/>
              <a:gd name="connsiteY12" fmla="*/ 123659 h 1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2200" h="187159">
                <a:moveTo>
                  <a:pt x="0" y="123659"/>
                </a:moveTo>
                <a:cubicBezTo>
                  <a:pt x="18521" y="96671"/>
                  <a:pt x="37042" y="69684"/>
                  <a:pt x="69850" y="66509"/>
                </a:cubicBezTo>
                <a:cubicBezTo>
                  <a:pt x="102658" y="63334"/>
                  <a:pt x="161925" y="87676"/>
                  <a:pt x="196850" y="104609"/>
                </a:cubicBezTo>
                <a:cubicBezTo>
                  <a:pt x="231775" y="121542"/>
                  <a:pt x="279400" y="168109"/>
                  <a:pt x="279400" y="168109"/>
                </a:cubicBezTo>
                <a:lnTo>
                  <a:pt x="279400" y="168109"/>
                </a:lnTo>
                <a:cubicBezTo>
                  <a:pt x="303742" y="145884"/>
                  <a:pt x="379942" y="62276"/>
                  <a:pt x="425450" y="34759"/>
                </a:cubicBezTo>
                <a:cubicBezTo>
                  <a:pt x="470958" y="7242"/>
                  <a:pt x="499533" y="-6516"/>
                  <a:pt x="552450" y="3009"/>
                </a:cubicBezTo>
                <a:cubicBezTo>
                  <a:pt x="605367" y="12534"/>
                  <a:pt x="700617" y="61217"/>
                  <a:pt x="742950" y="91909"/>
                </a:cubicBezTo>
                <a:cubicBezTo>
                  <a:pt x="785283" y="122601"/>
                  <a:pt x="806450" y="187159"/>
                  <a:pt x="806450" y="187159"/>
                </a:cubicBezTo>
                <a:lnTo>
                  <a:pt x="806450" y="187159"/>
                </a:lnTo>
                <a:cubicBezTo>
                  <a:pt x="828675" y="165992"/>
                  <a:pt x="898525" y="81326"/>
                  <a:pt x="939800" y="60159"/>
                </a:cubicBezTo>
                <a:cubicBezTo>
                  <a:pt x="981075" y="38992"/>
                  <a:pt x="1028700" y="49576"/>
                  <a:pt x="1054100" y="60159"/>
                </a:cubicBezTo>
                <a:cubicBezTo>
                  <a:pt x="1079500" y="70742"/>
                  <a:pt x="1085850" y="97200"/>
                  <a:pt x="1092200" y="123659"/>
                </a:cubicBezTo>
              </a:path>
            </a:pathLst>
          </a:cu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lowchart: Delay 139">
            <a:extLst>
              <a:ext uri="{FF2B5EF4-FFF2-40B4-BE49-F238E27FC236}">
                <a16:creationId xmlns:a16="http://schemas.microsoft.com/office/drawing/2014/main" id="{AC7A9462-980F-FBA8-2D89-51CA4A856EB2}"/>
              </a:ext>
            </a:extLst>
          </p:cNvPr>
          <p:cNvSpPr/>
          <p:nvPr/>
        </p:nvSpPr>
        <p:spPr>
          <a:xfrm rot="16200000">
            <a:off x="6876014" y="1717204"/>
            <a:ext cx="257977" cy="1217044"/>
          </a:xfrm>
          <a:custGeom>
            <a:avLst/>
            <a:gdLst>
              <a:gd name="connsiteX0" fmla="*/ 0 w 390213"/>
              <a:gd name="connsiteY0" fmla="*/ 0 h 1171746"/>
              <a:gd name="connsiteX1" fmla="*/ 195107 w 390213"/>
              <a:gd name="connsiteY1" fmla="*/ 0 h 1171746"/>
              <a:gd name="connsiteX2" fmla="*/ 390214 w 390213"/>
              <a:gd name="connsiteY2" fmla="*/ 585873 h 1171746"/>
              <a:gd name="connsiteX3" fmla="*/ 195107 w 390213"/>
              <a:gd name="connsiteY3" fmla="*/ 1171746 h 1171746"/>
              <a:gd name="connsiteX4" fmla="*/ 0 w 390213"/>
              <a:gd name="connsiteY4" fmla="*/ 1171746 h 1171746"/>
              <a:gd name="connsiteX5" fmla="*/ 0 w 390213"/>
              <a:gd name="connsiteY5" fmla="*/ 0 h 1171746"/>
              <a:gd name="connsiteX0" fmla="*/ 0 w 390214"/>
              <a:gd name="connsiteY0" fmla="*/ 1171746 h 1171746"/>
              <a:gd name="connsiteX1" fmla="*/ 195107 w 390214"/>
              <a:gd name="connsiteY1" fmla="*/ 0 h 1171746"/>
              <a:gd name="connsiteX2" fmla="*/ 390214 w 390214"/>
              <a:gd name="connsiteY2" fmla="*/ 585873 h 1171746"/>
              <a:gd name="connsiteX3" fmla="*/ 195107 w 390214"/>
              <a:gd name="connsiteY3" fmla="*/ 1171746 h 1171746"/>
              <a:gd name="connsiteX4" fmla="*/ 0 w 390214"/>
              <a:gd name="connsiteY4" fmla="*/ 1171746 h 1171746"/>
              <a:gd name="connsiteX0" fmla="*/ 0 w 195107"/>
              <a:gd name="connsiteY0" fmla="*/ 1171746 h 1171746"/>
              <a:gd name="connsiteX1" fmla="*/ 0 w 195107"/>
              <a:gd name="connsiteY1" fmla="*/ 0 h 1171746"/>
              <a:gd name="connsiteX2" fmla="*/ 195107 w 195107"/>
              <a:gd name="connsiteY2" fmla="*/ 585873 h 1171746"/>
              <a:gd name="connsiteX3" fmla="*/ 0 w 195107"/>
              <a:gd name="connsiteY3" fmla="*/ 1171746 h 1171746"/>
            </a:gdLst>
            <a:ahLst/>
            <a:cxnLst>
              <a:cxn ang="0">
                <a:pos x="connsiteX0" y="connsiteY0"/>
              </a:cxn>
              <a:cxn ang="0">
                <a:pos x="connsiteX1" y="connsiteY1"/>
              </a:cxn>
              <a:cxn ang="0">
                <a:pos x="connsiteX2" y="connsiteY2"/>
              </a:cxn>
              <a:cxn ang="0">
                <a:pos x="connsiteX3" y="connsiteY3"/>
              </a:cxn>
            </a:cxnLst>
            <a:rect l="l" t="t" r="r" b="b"/>
            <a:pathLst>
              <a:path w="195107" h="1171746">
                <a:moveTo>
                  <a:pt x="0" y="1171746"/>
                </a:moveTo>
                <a:lnTo>
                  <a:pt x="0" y="0"/>
                </a:lnTo>
                <a:cubicBezTo>
                  <a:pt x="107755" y="0"/>
                  <a:pt x="195107" y="262304"/>
                  <a:pt x="195107" y="585873"/>
                </a:cubicBezTo>
                <a:cubicBezTo>
                  <a:pt x="195107" y="909442"/>
                  <a:pt x="107755" y="1171746"/>
                  <a:pt x="0" y="1171746"/>
                </a:cubicBez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1E67B19B-5073-56E7-E27E-2F29D628443A}"/>
              </a:ext>
            </a:extLst>
          </p:cNvPr>
          <p:cNvSpPr/>
          <p:nvPr/>
        </p:nvSpPr>
        <p:spPr>
          <a:xfrm>
            <a:off x="6396034" y="2445673"/>
            <a:ext cx="76200" cy="234950"/>
          </a:xfrm>
          <a:custGeom>
            <a:avLst/>
            <a:gdLst>
              <a:gd name="connsiteX0" fmla="*/ 0 w 76200"/>
              <a:gd name="connsiteY0" fmla="*/ 0 h 234950"/>
              <a:gd name="connsiteX1" fmla="*/ 76200 w 76200"/>
              <a:gd name="connsiteY1" fmla="*/ 234950 h 234950"/>
            </a:gdLst>
            <a:ahLst/>
            <a:cxnLst>
              <a:cxn ang="0">
                <a:pos x="connsiteX0" y="connsiteY0"/>
              </a:cxn>
              <a:cxn ang="0">
                <a:pos x="connsiteX1" y="connsiteY1"/>
              </a:cxn>
            </a:cxnLst>
            <a:rect l="l" t="t" r="r" b="b"/>
            <a:pathLst>
              <a:path w="76200" h="234950">
                <a:moveTo>
                  <a:pt x="0" y="0"/>
                </a:moveTo>
                <a:cubicBezTo>
                  <a:pt x="4233" y="109008"/>
                  <a:pt x="8467" y="218017"/>
                  <a:pt x="76200" y="23495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DB77306D-06BA-7F51-CD3B-2FEBEF45FFF6}"/>
              </a:ext>
            </a:extLst>
          </p:cNvPr>
          <p:cNvSpPr/>
          <p:nvPr/>
        </p:nvSpPr>
        <p:spPr>
          <a:xfrm flipH="1">
            <a:off x="7561258" y="2454715"/>
            <a:ext cx="76200" cy="234950"/>
          </a:xfrm>
          <a:custGeom>
            <a:avLst/>
            <a:gdLst>
              <a:gd name="connsiteX0" fmla="*/ 0 w 76200"/>
              <a:gd name="connsiteY0" fmla="*/ 0 h 234950"/>
              <a:gd name="connsiteX1" fmla="*/ 76200 w 76200"/>
              <a:gd name="connsiteY1" fmla="*/ 234950 h 234950"/>
            </a:gdLst>
            <a:ahLst/>
            <a:cxnLst>
              <a:cxn ang="0">
                <a:pos x="connsiteX0" y="connsiteY0"/>
              </a:cxn>
              <a:cxn ang="0">
                <a:pos x="connsiteX1" y="connsiteY1"/>
              </a:cxn>
            </a:cxnLst>
            <a:rect l="l" t="t" r="r" b="b"/>
            <a:pathLst>
              <a:path w="76200" h="234950">
                <a:moveTo>
                  <a:pt x="0" y="0"/>
                </a:moveTo>
                <a:cubicBezTo>
                  <a:pt x="4233" y="109008"/>
                  <a:pt x="8467" y="218017"/>
                  <a:pt x="76200" y="23495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5565C663-6C2E-AA8D-4BF7-12CB5D6231B0}"/>
              </a:ext>
            </a:extLst>
          </p:cNvPr>
          <p:cNvSpPr/>
          <p:nvPr/>
        </p:nvSpPr>
        <p:spPr>
          <a:xfrm>
            <a:off x="6656027" y="2196737"/>
            <a:ext cx="323146" cy="547385"/>
          </a:xfrm>
          <a:custGeom>
            <a:avLst/>
            <a:gdLst>
              <a:gd name="connsiteX0" fmla="*/ 101957 w 279757"/>
              <a:gd name="connsiteY0" fmla="*/ 558800 h 558800"/>
              <a:gd name="connsiteX1" fmla="*/ 357 w 279757"/>
              <a:gd name="connsiteY1" fmla="*/ 349250 h 558800"/>
              <a:gd name="connsiteX2" fmla="*/ 76557 w 279757"/>
              <a:gd name="connsiteY2" fmla="*/ 82550 h 558800"/>
              <a:gd name="connsiteX3" fmla="*/ 279757 w 279757"/>
              <a:gd name="connsiteY3" fmla="*/ 0 h 558800"/>
            </a:gdLst>
            <a:ahLst/>
            <a:cxnLst>
              <a:cxn ang="0">
                <a:pos x="connsiteX0" y="connsiteY0"/>
              </a:cxn>
              <a:cxn ang="0">
                <a:pos x="connsiteX1" y="connsiteY1"/>
              </a:cxn>
              <a:cxn ang="0">
                <a:pos x="connsiteX2" y="connsiteY2"/>
              </a:cxn>
              <a:cxn ang="0">
                <a:pos x="connsiteX3" y="connsiteY3"/>
              </a:cxn>
            </a:cxnLst>
            <a:rect l="l" t="t" r="r" b="b"/>
            <a:pathLst>
              <a:path w="279757" h="558800">
                <a:moveTo>
                  <a:pt x="101957" y="558800"/>
                </a:moveTo>
                <a:cubicBezTo>
                  <a:pt x="53273" y="493712"/>
                  <a:pt x="4590" y="428625"/>
                  <a:pt x="357" y="349250"/>
                </a:cubicBezTo>
                <a:cubicBezTo>
                  <a:pt x="-3876" y="269875"/>
                  <a:pt x="29990" y="140758"/>
                  <a:pt x="76557" y="82550"/>
                </a:cubicBezTo>
                <a:cubicBezTo>
                  <a:pt x="123124" y="24342"/>
                  <a:pt x="201440" y="12171"/>
                  <a:pt x="279757"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FBAFF833-893F-B65C-AE29-61FF1942FACB}"/>
              </a:ext>
            </a:extLst>
          </p:cNvPr>
          <p:cNvSpPr/>
          <p:nvPr/>
        </p:nvSpPr>
        <p:spPr>
          <a:xfrm flipH="1">
            <a:off x="7091309" y="2196737"/>
            <a:ext cx="306173" cy="575015"/>
          </a:xfrm>
          <a:custGeom>
            <a:avLst/>
            <a:gdLst>
              <a:gd name="connsiteX0" fmla="*/ 101957 w 279757"/>
              <a:gd name="connsiteY0" fmla="*/ 558800 h 558800"/>
              <a:gd name="connsiteX1" fmla="*/ 357 w 279757"/>
              <a:gd name="connsiteY1" fmla="*/ 349250 h 558800"/>
              <a:gd name="connsiteX2" fmla="*/ 76557 w 279757"/>
              <a:gd name="connsiteY2" fmla="*/ 82550 h 558800"/>
              <a:gd name="connsiteX3" fmla="*/ 279757 w 279757"/>
              <a:gd name="connsiteY3" fmla="*/ 0 h 558800"/>
            </a:gdLst>
            <a:ahLst/>
            <a:cxnLst>
              <a:cxn ang="0">
                <a:pos x="connsiteX0" y="connsiteY0"/>
              </a:cxn>
              <a:cxn ang="0">
                <a:pos x="connsiteX1" y="connsiteY1"/>
              </a:cxn>
              <a:cxn ang="0">
                <a:pos x="connsiteX2" y="connsiteY2"/>
              </a:cxn>
              <a:cxn ang="0">
                <a:pos x="connsiteX3" y="connsiteY3"/>
              </a:cxn>
            </a:cxnLst>
            <a:rect l="l" t="t" r="r" b="b"/>
            <a:pathLst>
              <a:path w="279757" h="558800">
                <a:moveTo>
                  <a:pt x="101957" y="558800"/>
                </a:moveTo>
                <a:cubicBezTo>
                  <a:pt x="53273" y="493712"/>
                  <a:pt x="4590" y="428625"/>
                  <a:pt x="357" y="349250"/>
                </a:cubicBezTo>
                <a:cubicBezTo>
                  <a:pt x="-3876" y="269875"/>
                  <a:pt x="29990" y="140758"/>
                  <a:pt x="76557" y="82550"/>
                </a:cubicBezTo>
                <a:cubicBezTo>
                  <a:pt x="123124" y="24342"/>
                  <a:pt x="201440" y="12171"/>
                  <a:pt x="279757"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6" name="Straight Connector 145">
            <a:extLst>
              <a:ext uri="{FF2B5EF4-FFF2-40B4-BE49-F238E27FC236}">
                <a16:creationId xmlns:a16="http://schemas.microsoft.com/office/drawing/2014/main" id="{09DE9993-9721-4C4B-5324-82C486693AA0}"/>
              </a:ext>
            </a:extLst>
          </p:cNvPr>
          <p:cNvCxnSpPr>
            <a:cxnSpLocks/>
            <a:stCxn id="139" idx="3"/>
          </p:cNvCxnSpPr>
          <p:nvPr/>
        </p:nvCxnSpPr>
        <p:spPr>
          <a:xfrm>
            <a:off x="6757984" y="2744123"/>
            <a:ext cx="410048" cy="1124074"/>
          </a:xfrm>
          <a:prstGeom prst="line">
            <a:avLst/>
          </a:prstGeom>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87E547C9-6749-51DF-272F-A28A56D2B5F5}"/>
              </a:ext>
            </a:extLst>
          </p:cNvPr>
          <p:cNvCxnSpPr>
            <a:cxnSpLocks/>
            <a:stCxn id="144" idx="0"/>
          </p:cNvCxnSpPr>
          <p:nvPr/>
        </p:nvCxnSpPr>
        <p:spPr>
          <a:xfrm flipH="1">
            <a:off x="7168889" y="2771752"/>
            <a:ext cx="117009" cy="1083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Shape 150">
            <a:extLst>
              <a:ext uri="{FF2B5EF4-FFF2-40B4-BE49-F238E27FC236}">
                <a16:creationId xmlns:a16="http://schemas.microsoft.com/office/drawing/2014/main" id="{E114A062-953A-93D2-2C49-E9CBFA72EB18}"/>
              </a:ext>
            </a:extLst>
          </p:cNvPr>
          <p:cNvSpPr/>
          <p:nvPr/>
        </p:nvSpPr>
        <p:spPr>
          <a:xfrm>
            <a:off x="8424692" y="5020821"/>
            <a:ext cx="1375952" cy="566661"/>
          </a:xfrm>
          <a:custGeom>
            <a:avLst/>
            <a:gdLst>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65333 w 4006574"/>
              <a:gd name="connsiteY14" fmla="*/ 179084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9719 h 2041332"/>
              <a:gd name="connsiteX1" fmla="*/ 65008 w 4006574"/>
              <a:gd name="connsiteY1" fmla="*/ 343044 h 2041332"/>
              <a:gd name="connsiteX2" fmla="*/ 379333 w 4006574"/>
              <a:gd name="connsiteY2" fmla="*/ 266844 h 2041332"/>
              <a:gd name="connsiteX3" fmla="*/ 1274683 w 4006574"/>
              <a:gd name="connsiteY3" fmla="*/ 66819 h 2041332"/>
              <a:gd name="connsiteX4" fmla="*/ 1484233 w 4006574"/>
              <a:gd name="connsiteY4" fmla="*/ 9669 h 2041332"/>
              <a:gd name="connsiteX5" fmla="*/ 2512933 w 4006574"/>
              <a:gd name="connsiteY5" fmla="*/ 9669 h 2041332"/>
              <a:gd name="connsiteX6" fmla="*/ 2989183 w 4006574"/>
              <a:gd name="connsiteY6" fmla="*/ 104919 h 2041332"/>
              <a:gd name="connsiteX7" fmla="*/ 3646408 w 4006574"/>
              <a:gd name="connsiteY7" fmla="*/ 247794 h 2041332"/>
              <a:gd name="connsiteX8" fmla="*/ 3894058 w 4006574"/>
              <a:gd name="connsiteY8" fmla="*/ 323994 h 2041332"/>
              <a:gd name="connsiteX9" fmla="*/ 3979783 w 4006574"/>
              <a:gd name="connsiteY9" fmla="*/ 381144 h 2041332"/>
              <a:gd name="connsiteX10" fmla="*/ 3998833 w 4006574"/>
              <a:gd name="connsiteY10" fmla="*/ 409719 h 2041332"/>
              <a:gd name="connsiteX11" fmla="*/ 3951208 w 4006574"/>
              <a:gd name="connsiteY11" fmla="*/ 485919 h 2041332"/>
              <a:gd name="connsiteX12" fmla="*/ 3465433 w 4006574"/>
              <a:gd name="connsiteY12" fmla="*/ 943119 h 2041332"/>
              <a:gd name="connsiteX13" fmla="*/ 2827258 w 4006574"/>
              <a:gd name="connsiteY13" fmla="*/ 1581294 h 2041332"/>
              <a:gd name="connsiteX14" fmla="*/ 2693908 w 4006574"/>
              <a:gd name="connsiteY14" fmla="*/ 1695594 h 2041332"/>
              <a:gd name="connsiteX15" fmla="*/ 2589133 w 4006574"/>
              <a:gd name="connsiteY15" fmla="*/ 1809894 h 2041332"/>
              <a:gd name="connsiteX16" fmla="*/ 2312908 w 4006574"/>
              <a:gd name="connsiteY16" fmla="*/ 1990869 h 2041332"/>
              <a:gd name="connsiteX17" fmla="*/ 2065258 w 4006574"/>
              <a:gd name="connsiteY17" fmla="*/ 2038494 h 2041332"/>
              <a:gd name="connsiteX18" fmla="*/ 1693783 w 4006574"/>
              <a:gd name="connsiteY18" fmla="*/ 2009919 h 2041332"/>
              <a:gd name="connsiteX19" fmla="*/ 1360408 w 4006574"/>
              <a:gd name="connsiteY19" fmla="*/ 1800369 h 2041332"/>
              <a:gd name="connsiteX20" fmla="*/ 779383 w 4006574"/>
              <a:gd name="connsiteY20" fmla="*/ 1181244 h 2041332"/>
              <a:gd name="connsiteX21" fmla="*/ 179308 w 4006574"/>
              <a:gd name="connsiteY21" fmla="*/ 571644 h 2041332"/>
              <a:gd name="connsiteX22" fmla="*/ 7858 w 4006574"/>
              <a:gd name="connsiteY22" fmla="*/ 409719 h 2041332"/>
              <a:gd name="connsiteX0" fmla="*/ 7858 w 4006574"/>
              <a:gd name="connsiteY0" fmla="*/ 401179 h 2032792"/>
              <a:gd name="connsiteX1" fmla="*/ 65008 w 4006574"/>
              <a:gd name="connsiteY1" fmla="*/ 334504 h 2032792"/>
              <a:gd name="connsiteX2" fmla="*/ 379333 w 4006574"/>
              <a:gd name="connsiteY2" fmla="*/ 258304 h 2032792"/>
              <a:gd name="connsiteX3" fmla="*/ 1274683 w 4006574"/>
              <a:gd name="connsiteY3" fmla="*/ 58279 h 2032792"/>
              <a:gd name="connsiteX4" fmla="*/ 2512933 w 4006574"/>
              <a:gd name="connsiteY4" fmla="*/ 1129 h 2032792"/>
              <a:gd name="connsiteX5" fmla="*/ 2989183 w 4006574"/>
              <a:gd name="connsiteY5" fmla="*/ 96379 h 2032792"/>
              <a:gd name="connsiteX6" fmla="*/ 3646408 w 4006574"/>
              <a:gd name="connsiteY6" fmla="*/ 239254 h 2032792"/>
              <a:gd name="connsiteX7" fmla="*/ 3894058 w 4006574"/>
              <a:gd name="connsiteY7" fmla="*/ 315454 h 2032792"/>
              <a:gd name="connsiteX8" fmla="*/ 3979783 w 4006574"/>
              <a:gd name="connsiteY8" fmla="*/ 372604 h 2032792"/>
              <a:gd name="connsiteX9" fmla="*/ 3998833 w 4006574"/>
              <a:gd name="connsiteY9" fmla="*/ 401179 h 2032792"/>
              <a:gd name="connsiteX10" fmla="*/ 3951208 w 4006574"/>
              <a:gd name="connsiteY10" fmla="*/ 477379 h 2032792"/>
              <a:gd name="connsiteX11" fmla="*/ 3465433 w 4006574"/>
              <a:gd name="connsiteY11" fmla="*/ 934579 h 2032792"/>
              <a:gd name="connsiteX12" fmla="*/ 2827258 w 4006574"/>
              <a:gd name="connsiteY12" fmla="*/ 1572754 h 2032792"/>
              <a:gd name="connsiteX13" fmla="*/ 2693908 w 4006574"/>
              <a:gd name="connsiteY13" fmla="*/ 1687054 h 2032792"/>
              <a:gd name="connsiteX14" fmla="*/ 2589133 w 4006574"/>
              <a:gd name="connsiteY14" fmla="*/ 1801354 h 2032792"/>
              <a:gd name="connsiteX15" fmla="*/ 2312908 w 4006574"/>
              <a:gd name="connsiteY15" fmla="*/ 1982329 h 2032792"/>
              <a:gd name="connsiteX16" fmla="*/ 2065258 w 4006574"/>
              <a:gd name="connsiteY16" fmla="*/ 2029954 h 2032792"/>
              <a:gd name="connsiteX17" fmla="*/ 1693783 w 4006574"/>
              <a:gd name="connsiteY17" fmla="*/ 2001379 h 2032792"/>
              <a:gd name="connsiteX18" fmla="*/ 1360408 w 4006574"/>
              <a:gd name="connsiteY18" fmla="*/ 1791829 h 2032792"/>
              <a:gd name="connsiteX19" fmla="*/ 779383 w 4006574"/>
              <a:gd name="connsiteY19" fmla="*/ 1172704 h 2032792"/>
              <a:gd name="connsiteX20" fmla="*/ 179308 w 4006574"/>
              <a:gd name="connsiteY20" fmla="*/ 563104 h 2032792"/>
              <a:gd name="connsiteX21" fmla="*/ 7858 w 4006574"/>
              <a:gd name="connsiteY21" fmla="*/ 401179 h 203279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2989183 w 4006574"/>
              <a:gd name="connsiteY4" fmla="*/ 95250 h 2031663"/>
              <a:gd name="connsiteX5" fmla="*/ 3646408 w 4006574"/>
              <a:gd name="connsiteY5" fmla="*/ 238125 h 2031663"/>
              <a:gd name="connsiteX6" fmla="*/ 3894058 w 4006574"/>
              <a:gd name="connsiteY6" fmla="*/ 314325 h 2031663"/>
              <a:gd name="connsiteX7" fmla="*/ 3979783 w 4006574"/>
              <a:gd name="connsiteY7" fmla="*/ 371475 h 2031663"/>
              <a:gd name="connsiteX8" fmla="*/ 3998833 w 4006574"/>
              <a:gd name="connsiteY8" fmla="*/ 400050 h 2031663"/>
              <a:gd name="connsiteX9" fmla="*/ 3951208 w 4006574"/>
              <a:gd name="connsiteY9" fmla="*/ 476250 h 2031663"/>
              <a:gd name="connsiteX10" fmla="*/ 3465433 w 4006574"/>
              <a:gd name="connsiteY10" fmla="*/ 933450 h 2031663"/>
              <a:gd name="connsiteX11" fmla="*/ 2827258 w 4006574"/>
              <a:gd name="connsiteY11" fmla="*/ 1571625 h 2031663"/>
              <a:gd name="connsiteX12" fmla="*/ 2693908 w 4006574"/>
              <a:gd name="connsiteY12" fmla="*/ 1685925 h 2031663"/>
              <a:gd name="connsiteX13" fmla="*/ 2589133 w 4006574"/>
              <a:gd name="connsiteY13" fmla="*/ 1800225 h 2031663"/>
              <a:gd name="connsiteX14" fmla="*/ 2312908 w 4006574"/>
              <a:gd name="connsiteY14" fmla="*/ 1981200 h 2031663"/>
              <a:gd name="connsiteX15" fmla="*/ 2065258 w 4006574"/>
              <a:gd name="connsiteY15" fmla="*/ 2028825 h 2031663"/>
              <a:gd name="connsiteX16" fmla="*/ 1693783 w 4006574"/>
              <a:gd name="connsiteY16" fmla="*/ 2000250 h 2031663"/>
              <a:gd name="connsiteX17" fmla="*/ 1360408 w 4006574"/>
              <a:gd name="connsiteY17" fmla="*/ 1790700 h 2031663"/>
              <a:gd name="connsiteX18" fmla="*/ 779383 w 4006574"/>
              <a:gd name="connsiteY18" fmla="*/ 1171575 h 2031663"/>
              <a:gd name="connsiteX19" fmla="*/ 179308 w 4006574"/>
              <a:gd name="connsiteY19" fmla="*/ 561975 h 2031663"/>
              <a:gd name="connsiteX20" fmla="*/ 7858 w 4006574"/>
              <a:gd name="connsiteY20" fmla="*/ 400050 h 2031663"/>
              <a:gd name="connsiteX0" fmla="*/ 7858 w 4006574"/>
              <a:gd name="connsiteY0" fmla="*/ 400089 h 2031702"/>
              <a:gd name="connsiteX1" fmla="*/ 65008 w 4006574"/>
              <a:gd name="connsiteY1" fmla="*/ 333414 h 2031702"/>
              <a:gd name="connsiteX2" fmla="*/ 379333 w 4006574"/>
              <a:gd name="connsiteY2" fmla="*/ 257214 h 2031702"/>
              <a:gd name="connsiteX3" fmla="*/ 2512933 w 4006574"/>
              <a:gd name="connsiteY3" fmla="*/ 39 h 2031702"/>
              <a:gd name="connsiteX4" fmla="*/ 3646408 w 4006574"/>
              <a:gd name="connsiteY4" fmla="*/ 238164 h 2031702"/>
              <a:gd name="connsiteX5" fmla="*/ 3894058 w 4006574"/>
              <a:gd name="connsiteY5" fmla="*/ 314364 h 2031702"/>
              <a:gd name="connsiteX6" fmla="*/ 3979783 w 4006574"/>
              <a:gd name="connsiteY6" fmla="*/ 371514 h 2031702"/>
              <a:gd name="connsiteX7" fmla="*/ 3998833 w 4006574"/>
              <a:gd name="connsiteY7" fmla="*/ 400089 h 2031702"/>
              <a:gd name="connsiteX8" fmla="*/ 3951208 w 4006574"/>
              <a:gd name="connsiteY8" fmla="*/ 476289 h 2031702"/>
              <a:gd name="connsiteX9" fmla="*/ 3465433 w 4006574"/>
              <a:gd name="connsiteY9" fmla="*/ 933489 h 2031702"/>
              <a:gd name="connsiteX10" fmla="*/ 2827258 w 4006574"/>
              <a:gd name="connsiteY10" fmla="*/ 1571664 h 2031702"/>
              <a:gd name="connsiteX11" fmla="*/ 2693908 w 4006574"/>
              <a:gd name="connsiteY11" fmla="*/ 1685964 h 2031702"/>
              <a:gd name="connsiteX12" fmla="*/ 2589133 w 4006574"/>
              <a:gd name="connsiteY12" fmla="*/ 1800264 h 2031702"/>
              <a:gd name="connsiteX13" fmla="*/ 2312908 w 4006574"/>
              <a:gd name="connsiteY13" fmla="*/ 1981239 h 2031702"/>
              <a:gd name="connsiteX14" fmla="*/ 2065258 w 4006574"/>
              <a:gd name="connsiteY14" fmla="*/ 2028864 h 2031702"/>
              <a:gd name="connsiteX15" fmla="*/ 1693783 w 4006574"/>
              <a:gd name="connsiteY15" fmla="*/ 2000289 h 2031702"/>
              <a:gd name="connsiteX16" fmla="*/ 1360408 w 4006574"/>
              <a:gd name="connsiteY16" fmla="*/ 1790739 h 2031702"/>
              <a:gd name="connsiteX17" fmla="*/ 779383 w 4006574"/>
              <a:gd name="connsiteY17" fmla="*/ 1171614 h 2031702"/>
              <a:gd name="connsiteX18" fmla="*/ 179308 w 4006574"/>
              <a:gd name="connsiteY18" fmla="*/ 562014 h 2031702"/>
              <a:gd name="connsiteX19" fmla="*/ 7858 w 4006574"/>
              <a:gd name="connsiteY19" fmla="*/ 400089 h 2031702"/>
              <a:gd name="connsiteX0" fmla="*/ 7858 w 4006574"/>
              <a:gd name="connsiteY0" fmla="*/ 400050 h 2031663"/>
              <a:gd name="connsiteX1" fmla="*/ 65008 w 4006574"/>
              <a:gd name="connsiteY1" fmla="*/ 333375 h 2031663"/>
              <a:gd name="connsiteX2" fmla="*/ 379333 w 4006574"/>
              <a:gd name="connsiteY2" fmla="*/ 257175 h 2031663"/>
              <a:gd name="connsiteX3" fmla="*/ 2512933 w 4006574"/>
              <a:gd name="connsiteY3" fmla="*/ 0 h 2031663"/>
              <a:gd name="connsiteX4" fmla="*/ 3894058 w 4006574"/>
              <a:gd name="connsiteY4" fmla="*/ 314325 h 2031663"/>
              <a:gd name="connsiteX5" fmla="*/ 3979783 w 4006574"/>
              <a:gd name="connsiteY5" fmla="*/ 371475 h 2031663"/>
              <a:gd name="connsiteX6" fmla="*/ 3998833 w 4006574"/>
              <a:gd name="connsiteY6" fmla="*/ 400050 h 2031663"/>
              <a:gd name="connsiteX7" fmla="*/ 3951208 w 4006574"/>
              <a:gd name="connsiteY7" fmla="*/ 476250 h 2031663"/>
              <a:gd name="connsiteX8" fmla="*/ 3465433 w 4006574"/>
              <a:gd name="connsiteY8" fmla="*/ 933450 h 2031663"/>
              <a:gd name="connsiteX9" fmla="*/ 2827258 w 4006574"/>
              <a:gd name="connsiteY9" fmla="*/ 1571625 h 2031663"/>
              <a:gd name="connsiteX10" fmla="*/ 2693908 w 4006574"/>
              <a:gd name="connsiteY10" fmla="*/ 1685925 h 2031663"/>
              <a:gd name="connsiteX11" fmla="*/ 2589133 w 4006574"/>
              <a:gd name="connsiteY11" fmla="*/ 1800225 h 2031663"/>
              <a:gd name="connsiteX12" fmla="*/ 2312908 w 4006574"/>
              <a:gd name="connsiteY12" fmla="*/ 1981200 h 2031663"/>
              <a:gd name="connsiteX13" fmla="*/ 2065258 w 4006574"/>
              <a:gd name="connsiteY13" fmla="*/ 2028825 h 2031663"/>
              <a:gd name="connsiteX14" fmla="*/ 1693783 w 4006574"/>
              <a:gd name="connsiteY14" fmla="*/ 2000250 h 2031663"/>
              <a:gd name="connsiteX15" fmla="*/ 1360408 w 4006574"/>
              <a:gd name="connsiteY15" fmla="*/ 1790700 h 2031663"/>
              <a:gd name="connsiteX16" fmla="*/ 779383 w 4006574"/>
              <a:gd name="connsiteY16" fmla="*/ 1171575 h 2031663"/>
              <a:gd name="connsiteX17" fmla="*/ 179308 w 4006574"/>
              <a:gd name="connsiteY17" fmla="*/ 561975 h 2031663"/>
              <a:gd name="connsiteX18" fmla="*/ 7858 w 4006574"/>
              <a:gd name="connsiteY18" fmla="*/ 400050 h 2031663"/>
              <a:gd name="connsiteX0" fmla="*/ 7858 w 4006574"/>
              <a:gd name="connsiteY0" fmla="*/ 142875 h 1774488"/>
              <a:gd name="connsiteX1" fmla="*/ 65008 w 4006574"/>
              <a:gd name="connsiteY1" fmla="*/ 76200 h 1774488"/>
              <a:gd name="connsiteX2" fmla="*/ 379333 w 4006574"/>
              <a:gd name="connsiteY2" fmla="*/ 0 h 1774488"/>
              <a:gd name="connsiteX3" fmla="*/ 3894058 w 4006574"/>
              <a:gd name="connsiteY3" fmla="*/ 57150 h 1774488"/>
              <a:gd name="connsiteX4" fmla="*/ 3979783 w 4006574"/>
              <a:gd name="connsiteY4" fmla="*/ 114300 h 1774488"/>
              <a:gd name="connsiteX5" fmla="*/ 3998833 w 4006574"/>
              <a:gd name="connsiteY5" fmla="*/ 142875 h 1774488"/>
              <a:gd name="connsiteX6" fmla="*/ 3951208 w 4006574"/>
              <a:gd name="connsiteY6" fmla="*/ 219075 h 1774488"/>
              <a:gd name="connsiteX7" fmla="*/ 3465433 w 4006574"/>
              <a:gd name="connsiteY7" fmla="*/ 676275 h 1774488"/>
              <a:gd name="connsiteX8" fmla="*/ 2827258 w 4006574"/>
              <a:gd name="connsiteY8" fmla="*/ 1314450 h 1774488"/>
              <a:gd name="connsiteX9" fmla="*/ 2693908 w 4006574"/>
              <a:gd name="connsiteY9" fmla="*/ 1428750 h 1774488"/>
              <a:gd name="connsiteX10" fmla="*/ 2589133 w 4006574"/>
              <a:gd name="connsiteY10" fmla="*/ 1543050 h 1774488"/>
              <a:gd name="connsiteX11" fmla="*/ 2312908 w 4006574"/>
              <a:gd name="connsiteY11" fmla="*/ 1724025 h 1774488"/>
              <a:gd name="connsiteX12" fmla="*/ 2065258 w 4006574"/>
              <a:gd name="connsiteY12" fmla="*/ 1771650 h 1774488"/>
              <a:gd name="connsiteX13" fmla="*/ 1693783 w 4006574"/>
              <a:gd name="connsiteY13" fmla="*/ 1743075 h 1774488"/>
              <a:gd name="connsiteX14" fmla="*/ 1360408 w 4006574"/>
              <a:gd name="connsiteY14" fmla="*/ 1533525 h 1774488"/>
              <a:gd name="connsiteX15" fmla="*/ 779383 w 4006574"/>
              <a:gd name="connsiteY15" fmla="*/ 914400 h 1774488"/>
              <a:gd name="connsiteX16" fmla="*/ 179308 w 4006574"/>
              <a:gd name="connsiteY16" fmla="*/ 304800 h 1774488"/>
              <a:gd name="connsiteX17" fmla="*/ 7858 w 4006574"/>
              <a:gd name="connsiteY17" fmla="*/ 142875 h 1774488"/>
              <a:gd name="connsiteX0" fmla="*/ 10589 w 4009305"/>
              <a:gd name="connsiteY0" fmla="*/ 142875 h 1774488"/>
              <a:gd name="connsiteX1" fmla="*/ 58214 w 4009305"/>
              <a:gd name="connsiteY1" fmla="*/ 28575 h 1774488"/>
              <a:gd name="connsiteX2" fmla="*/ 382064 w 4009305"/>
              <a:gd name="connsiteY2" fmla="*/ 0 h 1774488"/>
              <a:gd name="connsiteX3" fmla="*/ 3896789 w 4009305"/>
              <a:gd name="connsiteY3" fmla="*/ 57150 h 1774488"/>
              <a:gd name="connsiteX4" fmla="*/ 3982514 w 4009305"/>
              <a:gd name="connsiteY4" fmla="*/ 114300 h 1774488"/>
              <a:gd name="connsiteX5" fmla="*/ 4001564 w 4009305"/>
              <a:gd name="connsiteY5" fmla="*/ 142875 h 1774488"/>
              <a:gd name="connsiteX6" fmla="*/ 3953939 w 4009305"/>
              <a:gd name="connsiteY6" fmla="*/ 219075 h 1774488"/>
              <a:gd name="connsiteX7" fmla="*/ 3468164 w 4009305"/>
              <a:gd name="connsiteY7" fmla="*/ 676275 h 1774488"/>
              <a:gd name="connsiteX8" fmla="*/ 2829989 w 4009305"/>
              <a:gd name="connsiteY8" fmla="*/ 1314450 h 1774488"/>
              <a:gd name="connsiteX9" fmla="*/ 2696639 w 4009305"/>
              <a:gd name="connsiteY9" fmla="*/ 1428750 h 1774488"/>
              <a:gd name="connsiteX10" fmla="*/ 2591864 w 4009305"/>
              <a:gd name="connsiteY10" fmla="*/ 1543050 h 1774488"/>
              <a:gd name="connsiteX11" fmla="*/ 2315639 w 4009305"/>
              <a:gd name="connsiteY11" fmla="*/ 1724025 h 1774488"/>
              <a:gd name="connsiteX12" fmla="*/ 2067989 w 4009305"/>
              <a:gd name="connsiteY12" fmla="*/ 1771650 h 1774488"/>
              <a:gd name="connsiteX13" fmla="*/ 1696514 w 4009305"/>
              <a:gd name="connsiteY13" fmla="*/ 1743075 h 1774488"/>
              <a:gd name="connsiteX14" fmla="*/ 1363139 w 4009305"/>
              <a:gd name="connsiteY14" fmla="*/ 1533525 h 1774488"/>
              <a:gd name="connsiteX15" fmla="*/ 782114 w 4009305"/>
              <a:gd name="connsiteY15" fmla="*/ 914400 h 1774488"/>
              <a:gd name="connsiteX16" fmla="*/ 182039 w 4009305"/>
              <a:gd name="connsiteY16" fmla="*/ 304800 h 1774488"/>
              <a:gd name="connsiteX17" fmla="*/ 10589 w 4009305"/>
              <a:gd name="connsiteY17" fmla="*/ 142875 h 17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305" h="1774488">
                <a:moveTo>
                  <a:pt x="10589" y="142875"/>
                </a:moveTo>
                <a:cubicBezTo>
                  <a:pt x="-10049" y="96838"/>
                  <a:pt x="-3698" y="52387"/>
                  <a:pt x="58214" y="28575"/>
                </a:cubicBezTo>
                <a:cubicBezTo>
                  <a:pt x="120126" y="4763"/>
                  <a:pt x="382064" y="0"/>
                  <a:pt x="382064" y="0"/>
                </a:cubicBezTo>
                <a:lnTo>
                  <a:pt x="3896789" y="57150"/>
                </a:lnTo>
                <a:cubicBezTo>
                  <a:pt x="3952351" y="79375"/>
                  <a:pt x="3982514" y="114300"/>
                  <a:pt x="3982514" y="114300"/>
                </a:cubicBezTo>
                <a:cubicBezTo>
                  <a:pt x="3999976" y="128587"/>
                  <a:pt x="4006327" y="125412"/>
                  <a:pt x="4001564" y="142875"/>
                </a:cubicBezTo>
                <a:cubicBezTo>
                  <a:pt x="3996801" y="160338"/>
                  <a:pt x="4042839" y="130175"/>
                  <a:pt x="3953939" y="219075"/>
                </a:cubicBezTo>
                <a:cubicBezTo>
                  <a:pt x="3865039" y="307975"/>
                  <a:pt x="3655489" y="493713"/>
                  <a:pt x="3468164" y="676275"/>
                </a:cubicBezTo>
                <a:cubicBezTo>
                  <a:pt x="3280839" y="858837"/>
                  <a:pt x="2958576" y="1189038"/>
                  <a:pt x="2829989" y="1314450"/>
                </a:cubicBezTo>
                <a:cubicBezTo>
                  <a:pt x="2701402" y="1439862"/>
                  <a:pt x="2736326" y="1390650"/>
                  <a:pt x="2696639" y="1428750"/>
                </a:cubicBezTo>
                <a:cubicBezTo>
                  <a:pt x="2656952" y="1466850"/>
                  <a:pt x="2655364" y="1493838"/>
                  <a:pt x="2591864" y="1543050"/>
                </a:cubicBezTo>
                <a:cubicBezTo>
                  <a:pt x="2528364" y="1592262"/>
                  <a:pt x="2402952" y="1685925"/>
                  <a:pt x="2315639" y="1724025"/>
                </a:cubicBezTo>
                <a:cubicBezTo>
                  <a:pt x="2228327" y="1762125"/>
                  <a:pt x="2171176" y="1768475"/>
                  <a:pt x="2067989" y="1771650"/>
                </a:cubicBezTo>
                <a:cubicBezTo>
                  <a:pt x="1964802" y="1774825"/>
                  <a:pt x="1813989" y="1782763"/>
                  <a:pt x="1696514" y="1743075"/>
                </a:cubicBezTo>
                <a:cubicBezTo>
                  <a:pt x="1579039" y="1703387"/>
                  <a:pt x="1515539" y="1671637"/>
                  <a:pt x="1363139" y="1533525"/>
                </a:cubicBezTo>
                <a:cubicBezTo>
                  <a:pt x="1210739" y="1395413"/>
                  <a:pt x="978964" y="1119187"/>
                  <a:pt x="782114" y="914400"/>
                </a:cubicBezTo>
                <a:cubicBezTo>
                  <a:pt x="585264" y="709613"/>
                  <a:pt x="310626" y="427037"/>
                  <a:pt x="182039" y="304800"/>
                </a:cubicBezTo>
                <a:cubicBezTo>
                  <a:pt x="53452" y="182563"/>
                  <a:pt x="31227" y="188913"/>
                  <a:pt x="10589" y="142875"/>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E1BAB5DF-01EF-5499-3676-917FBF9D872F}"/>
              </a:ext>
            </a:extLst>
          </p:cNvPr>
          <p:cNvSpPr/>
          <p:nvPr/>
        </p:nvSpPr>
        <p:spPr>
          <a:xfrm>
            <a:off x="8818822" y="4295979"/>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Connector 152">
            <a:extLst>
              <a:ext uri="{FF2B5EF4-FFF2-40B4-BE49-F238E27FC236}">
                <a16:creationId xmlns:a16="http://schemas.microsoft.com/office/drawing/2014/main" id="{E8546498-D350-3EE1-B27E-2D34A4ED24DA}"/>
              </a:ext>
            </a:extLst>
          </p:cNvPr>
          <p:cNvCxnSpPr>
            <a:cxnSpLocks/>
            <a:stCxn id="152" idx="2"/>
          </p:cNvCxnSpPr>
          <p:nvPr/>
        </p:nvCxnSpPr>
        <p:spPr>
          <a:xfrm flipV="1">
            <a:off x="8818822" y="3571721"/>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8F9734E-7D94-1FC7-6E32-98B152A2DD06}"/>
              </a:ext>
            </a:extLst>
          </p:cNvPr>
          <p:cNvCxnSpPr>
            <a:cxnSpLocks/>
            <a:stCxn id="152" idx="6"/>
          </p:cNvCxnSpPr>
          <p:nvPr/>
        </p:nvCxnSpPr>
        <p:spPr>
          <a:xfrm flipH="1" flipV="1">
            <a:off x="8987120" y="3571721"/>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8323AF9-4846-16D4-1225-060FD9CE91E1}"/>
              </a:ext>
            </a:extLst>
          </p:cNvPr>
          <p:cNvCxnSpPr>
            <a:cxnSpLocks/>
          </p:cNvCxnSpPr>
          <p:nvPr/>
        </p:nvCxnSpPr>
        <p:spPr>
          <a:xfrm>
            <a:off x="8292404" y="2411787"/>
            <a:ext cx="694716" cy="1173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3642BDB-0BFD-23E5-9709-B503940CB10D}"/>
              </a:ext>
            </a:extLst>
          </p:cNvPr>
          <p:cNvCxnSpPr>
            <a:cxnSpLocks/>
          </p:cNvCxnSpPr>
          <p:nvPr/>
        </p:nvCxnSpPr>
        <p:spPr>
          <a:xfrm flipH="1">
            <a:off x="8998626" y="2411787"/>
            <a:ext cx="399486" cy="1159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C27552-5E89-EBE4-86AF-9CD0F8C0D22E}"/>
              </a:ext>
            </a:extLst>
          </p:cNvPr>
          <p:cNvCxnSpPr>
            <a:cxnSpLocks/>
            <a:stCxn id="167" idx="4"/>
          </p:cNvCxnSpPr>
          <p:nvPr/>
        </p:nvCxnSpPr>
        <p:spPr>
          <a:xfrm>
            <a:off x="8502921" y="2373470"/>
            <a:ext cx="478931" cy="1211396"/>
          </a:xfrm>
          <a:prstGeom prst="line">
            <a:avLst/>
          </a:prstGeom>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E01F8956-EFD5-8EA3-7802-DE4D3397E653}"/>
              </a:ext>
            </a:extLst>
          </p:cNvPr>
          <p:cNvCxnSpPr>
            <a:cxnSpLocks/>
            <a:stCxn id="167" idx="5"/>
          </p:cNvCxnSpPr>
          <p:nvPr/>
        </p:nvCxnSpPr>
        <p:spPr>
          <a:xfrm flipH="1">
            <a:off x="8982709" y="2392520"/>
            <a:ext cx="139337" cy="1179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Freeform: Shape 166">
            <a:extLst>
              <a:ext uri="{FF2B5EF4-FFF2-40B4-BE49-F238E27FC236}">
                <a16:creationId xmlns:a16="http://schemas.microsoft.com/office/drawing/2014/main" id="{6DD38C47-A754-37AC-3920-C8E03438171C}"/>
              </a:ext>
            </a:extLst>
          </p:cNvPr>
          <p:cNvSpPr/>
          <p:nvPr/>
        </p:nvSpPr>
        <p:spPr>
          <a:xfrm>
            <a:off x="8160021" y="2278220"/>
            <a:ext cx="1485900" cy="200025"/>
          </a:xfrm>
          <a:custGeom>
            <a:avLst/>
            <a:gdLst>
              <a:gd name="connsiteX0" fmla="*/ 0 w 1485900"/>
              <a:gd name="connsiteY0" fmla="*/ 200025 h 200025"/>
              <a:gd name="connsiteX1" fmla="*/ 47625 w 1485900"/>
              <a:gd name="connsiteY1" fmla="*/ 190500 h 200025"/>
              <a:gd name="connsiteX2" fmla="*/ 171450 w 1485900"/>
              <a:gd name="connsiteY2" fmla="*/ 133350 h 200025"/>
              <a:gd name="connsiteX3" fmla="*/ 276225 w 1485900"/>
              <a:gd name="connsiteY3" fmla="*/ 104775 h 200025"/>
              <a:gd name="connsiteX4" fmla="*/ 342900 w 1485900"/>
              <a:gd name="connsiteY4" fmla="*/ 95250 h 200025"/>
              <a:gd name="connsiteX5" fmla="*/ 962025 w 1485900"/>
              <a:gd name="connsiteY5" fmla="*/ 114300 h 200025"/>
              <a:gd name="connsiteX6" fmla="*/ 1209675 w 1485900"/>
              <a:gd name="connsiteY6" fmla="*/ 133350 h 200025"/>
              <a:gd name="connsiteX7" fmla="*/ 1381125 w 1485900"/>
              <a:gd name="connsiteY7" fmla="*/ 123825 h 200025"/>
              <a:gd name="connsiteX8" fmla="*/ 1457325 w 1485900"/>
              <a:gd name="connsiteY8" fmla="*/ 57150 h 200025"/>
              <a:gd name="connsiteX9" fmla="*/ 1485900 w 148590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900" h="200025">
                <a:moveTo>
                  <a:pt x="0" y="200025"/>
                </a:moveTo>
                <a:cubicBezTo>
                  <a:pt x="15875" y="196850"/>
                  <a:pt x="32515" y="196312"/>
                  <a:pt x="47625" y="190500"/>
                </a:cubicBezTo>
                <a:cubicBezTo>
                  <a:pt x="185215" y="137581"/>
                  <a:pt x="69704" y="167265"/>
                  <a:pt x="171450" y="133350"/>
                </a:cubicBezTo>
                <a:cubicBezTo>
                  <a:pt x="177711" y="131263"/>
                  <a:pt x="257045" y="108262"/>
                  <a:pt x="276225" y="104775"/>
                </a:cubicBezTo>
                <a:cubicBezTo>
                  <a:pt x="298314" y="100759"/>
                  <a:pt x="320675" y="98425"/>
                  <a:pt x="342900" y="95250"/>
                </a:cubicBezTo>
                <a:lnTo>
                  <a:pt x="962025" y="114300"/>
                </a:lnTo>
                <a:cubicBezTo>
                  <a:pt x="1148330" y="120875"/>
                  <a:pt x="1096944" y="114562"/>
                  <a:pt x="1209675" y="133350"/>
                </a:cubicBezTo>
                <a:cubicBezTo>
                  <a:pt x="1266825" y="130175"/>
                  <a:pt x="1325193" y="135984"/>
                  <a:pt x="1381125" y="123825"/>
                </a:cubicBezTo>
                <a:cubicBezTo>
                  <a:pt x="1387588" y="122420"/>
                  <a:pt x="1448618" y="70211"/>
                  <a:pt x="1457325" y="57150"/>
                </a:cubicBezTo>
                <a:cubicBezTo>
                  <a:pt x="1469139" y="39429"/>
                  <a:pt x="1485900" y="0"/>
                  <a:pt x="1485900"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FAD9A9F7-32FB-0724-73F2-8B8B60087321}"/>
              </a:ext>
            </a:extLst>
          </p:cNvPr>
          <p:cNvSpPr/>
          <p:nvPr/>
        </p:nvSpPr>
        <p:spPr>
          <a:xfrm>
            <a:off x="10854746" y="5231859"/>
            <a:ext cx="470798" cy="47079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725A19DF-350F-3B02-74FA-449A9943BF4B}"/>
              </a:ext>
            </a:extLst>
          </p:cNvPr>
          <p:cNvCxnSpPr>
            <a:cxnSpLocks/>
          </p:cNvCxnSpPr>
          <p:nvPr/>
        </p:nvCxnSpPr>
        <p:spPr>
          <a:xfrm flipV="1">
            <a:off x="10812792" y="4138383"/>
            <a:ext cx="168298"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C0AEFA4-26F3-B7F0-91DE-2ADCD661164B}"/>
              </a:ext>
            </a:extLst>
          </p:cNvPr>
          <p:cNvCxnSpPr>
            <a:cxnSpLocks/>
          </p:cNvCxnSpPr>
          <p:nvPr/>
        </p:nvCxnSpPr>
        <p:spPr>
          <a:xfrm flipH="1" flipV="1">
            <a:off x="10952554" y="4174087"/>
            <a:ext cx="302500" cy="95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C3B4CFD-700C-834D-61B2-CBF26CF6CC96}"/>
              </a:ext>
            </a:extLst>
          </p:cNvPr>
          <p:cNvCxnSpPr>
            <a:cxnSpLocks/>
          </p:cNvCxnSpPr>
          <p:nvPr/>
        </p:nvCxnSpPr>
        <p:spPr>
          <a:xfrm>
            <a:off x="10264570" y="3001008"/>
            <a:ext cx="694716" cy="1173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CFDE5B8-F7B4-0A7B-3006-33A41C379207}"/>
              </a:ext>
            </a:extLst>
          </p:cNvPr>
          <p:cNvCxnSpPr>
            <a:cxnSpLocks/>
          </p:cNvCxnSpPr>
          <p:nvPr/>
        </p:nvCxnSpPr>
        <p:spPr>
          <a:xfrm flipH="1">
            <a:off x="10970792" y="3001008"/>
            <a:ext cx="399486" cy="1159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DA9CDBD-F49F-A3A0-E9DF-FE5830AC31EA}"/>
              </a:ext>
            </a:extLst>
          </p:cNvPr>
          <p:cNvCxnSpPr>
            <a:cxnSpLocks/>
            <a:stCxn id="177" idx="4"/>
          </p:cNvCxnSpPr>
          <p:nvPr/>
        </p:nvCxnSpPr>
        <p:spPr>
          <a:xfrm>
            <a:off x="10475087" y="2962691"/>
            <a:ext cx="478931" cy="1211396"/>
          </a:xfrm>
          <a:prstGeom prst="line">
            <a:avLst/>
          </a:prstGeom>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B08F92DB-CB6E-0C03-47CC-0CD640F0DD8D}"/>
              </a:ext>
            </a:extLst>
          </p:cNvPr>
          <p:cNvCxnSpPr>
            <a:cxnSpLocks/>
            <a:stCxn id="177" idx="5"/>
          </p:cNvCxnSpPr>
          <p:nvPr/>
        </p:nvCxnSpPr>
        <p:spPr>
          <a:xfrm flipH="1">
            <a:off x="10954875" y="2981741"/>
            <a:ext cx="139337" cy="1179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Freeform: Shape 176">
            <a:extLst>
              <a:ext uri="{FF2B5EF4-FFF2-40B4-BE49-F238E27FC236}">
                <a16:creationId xmlns:a16="http://schemas.microsoft.com/office/drawing/2014/main" id="{52EB28BE-A9E0-7168-3E1C-FC0C7A6C9FC5}"/>
              </a:ext>
            </a:extLst>
          </p:cNvPr>
          <p:cNvSpPr/>
          <p:nvPr/>
        </p:nvSpPr>
        <p:spPr>
          <a:xfrm>
            <a:off x="10132187" y="2867441"/>
            <a:ext cx="1485900" cy="200025"/>
          </a:xfrm>
          <a:custGeom>
            <a:avLst/>
            <a:gdLst>
              <a:gd name="connsiteX0" fmla="*/ 0 w 1485900"/>
              <a:gd name="connsiteY0" fmla="*/ 200025 h 200025"/>
              <a:gd name="connsiteX1" fmla="*/ 47625 w 1485900"/>
              <a:gd name="connsiteY1" fmla="*/ 190500 h 200025"/>
              <a:gd name="connsiteX2" fmla="*/ 171450 w 1485900"/>
              <a:gd name="connsiteY2" fmla="*/ 133350 h 200025"/>
              <a:gd name="connsiteX3" fmla="*/ 276225 w 1485900"/>
              <a:gd name="connsiteY3" fmla="*/ 104775 h 200025"/>
              <a:gd name="connsiteX4" fmla="*/ 342900 w 1485900"/>
              <a:gd name="connsiteY4" fmla="*/ 95250 h 200025"/>
              <a:gd name="connsiteX5" fmla="*/ 962025 w 1485900"/>
              <a:gd name="connsiteY5" fmla="*/ 114300 h 200025"/>
              <a:gd name="connsiteX6" fmla="*/ 1209675 w 1485900"/>
              <a:gd name="connsiteY6" fmla="*/ 133350 h 200025"/>
              <a:gd name="connsiteX7" fmla="*/ 1381125 w 1485900"/>
              <a:gd name="connsiteY7" fmla="*/ 123825 h 200025"/>
              <a:gd name="connsiteX8" fmla="*/ 1457325 w 1485900"/>
              <a:gd name="connsiteY8" fmla="*/ 57150 h 200025"/>
              <a:gd name="connsiteX9" fmla="*/ 1485900 w 148590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900" h="200025">
                <a:moveTo>
                  <a:pt x="0" y="200025"/>
                </a:moveTo>
                <a:cubicBezTo>
                  <a:pt x="15875" y="196850"/>
                  <a:pt x="32515" y="196312"/>
                  <a:pt x="47625" y="190500"/>
                </a:cubicBezTo>
                <a:cubicBezTo>
                  <a:pt x="185215" y="137581"/>
                  <a:pt x="69704" y="167265"/>
                  <a:pt x="171450" y="133350"/>
                </a:cubicBezTo>
                <a:cubicBezTo>
                  <a:pt x="177711" y="131263"/>
                  <a:pt x="257045" y="108262"/>
                  <a:pt x="276225" y="104775"/>
                </a:cubicBezTo>
                <a:cubicBezTo>
                  <a:pt x="298314" y="100759"/>
                  <a:pt x="320675" y="98425"/>
                  <a:pt x="342900" y="95250"/>
                </a:cubicBezTo>
                <a:lnTo>
                  <a:pt x="962025" y="114300"/>
                </a:lnTo>
                <a:cubicBezTo>
                  <a:pt x="1148330" y="120875"/>
                  <a:pt x="1096944" y="114562"/>
                  <a:pt x="1209675" y="133350"/>
                </a:cubicBezTo>
                <a:cubicBezTo>
                  <a:pt x="1266825" y="130175"/>
                  <a:pt x="1325193" y="135984"/>
                  <a:pt x="1381125" y="123825"/>
                </a:cubicBezTo>
                <a:cubicBezTo>
                  <a:pt x="1387588" y="122420"/>
                  <a:pt x="1448618" y="70211"/>
                  <a:pt x="1457325" y="57150"/>
                </a:cubicBezTo>
                <a:cubicBezTo>
                  <a:pt x="1469139" y="39429"/>
                  <a:pt x="1485900" y="0"/>
                  <a:pt x="1485900"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Rounded Corners 187">
            <a:extLst>
              <a:ext uri="{FF2B5EF4-FFF2-40B4-BE49-F238E27FC236}">
                <a16:creationId xmlns:a16="http://schemas.microsoft.com/office/drawing/2014/main" id="{04DE3F9A-EE3A-B977-4584-6A861F05758A}"/>
              </a:ext>
            </a:extLst>
          </p:cNvPr>
          <p:cNvSpPr/>
          <p:nvPr/>
        </p:nvSpPr>
        <p:spPr>
          <a:xfrm>
            <a:off x="39563" y="2552732"/>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BC599942-CD09-0DD8-896C-9C8FD11074D9}"/>
              </a:ext>
            </a:extLst>
          </p:cNvPr>
          <p:cNvSpPr txBox="1"/>
          <p:nvPr/>
        </p:nvSpPr>
        <p:spPr>
          <a:xfrm>
            <a:off x="-638333" y="2450673"/>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Entry into Venus</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8" name="TextBox 197">
            <a:extLst>
              <a:ext uri="{FF2B5EF4-FFF2-40B4-BE49-F238E27FC236}">
                <a16:creationId xmlns:a16="http://schemas.microsoft.com/office/drawing/2014/main" id="{5D66D2B4-4C1A-2BC7-2971-1C10C915B19E}"/>
              </a:ext>
            </a:extLst>
          </p:cNvPr>
          <p:cNvSpPr txBox="1"/>
          <p:nvPr/>
        </p:nvSpPr>
        <p:spPr>
          <a:xfrm>
            <a:off x="5669535" y="5112233"/>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Deploys main chute</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0" name="TextBox 199">
            <a:extLst>
              <a:ext uri="{FF2B5EF4-FFF2-40B4-BE49-F238E27FC236}">
                <a16:creationId xmlns:a16="http://schemas.microsoft.com/office/drawing/2014/main" id="{EFD51641-731A-2715-E16C-63545647ACF2}"/>
              </a:ext>
            </a:extLst>
          </p:cNvPr>
          <p:cNvSpPr txBox="1"/>
          <p:nvPr/>
        </p:nvSpPr>
        <p:spPr>
          <a:xfrm>
            <a:off x="7658549" y="5578176"/>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Aeroshell separation</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5" name="TextBox 204">
            <a:extLst>
              <a:ext uri="{FF2B5EF4-FFF2-40B4-BE49-F238E27FC236}">
                <a16:creationId xmlns:a16="http://schemas.microsoft.com/office/drawing/2014/main" id="{89161CE9-300A-BFA5-4977-24B07C46A1BF}"/>
              </a:ext>
            </a:extLst>
          </p:cNvPr>
          <p:cNvSpPr txBox="1"/>
          <p:nvPr/>
        </p:nvSpPr>
        <p:spPr>
          <a:xfrm>
            <a:off x="9645921" y="5766489"/>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Probe enters free-fall</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7" name="Rectangle: Rounded Corners 206">
            <a:extLst>
              <a:ext uri="{FF2B5EF4-FFF2-40B4-BE49-F238E27FC236}">
                <a16:creationId xmlns:a16="http://schemas.microsoft.com/office/drawing/2014/main" id="{BAF2E4F1-AB6D-7F7D-4127-292F7A6258E7}"/>
              </a:ext>
            </a:extLst>
          </p:cNvPr>
          <p:cNvSpPr/>
          <p:nvPr/>
        </p:nvSpPr>
        <p:spPr>
          <a:xfrm>
            <a:off x="1550034" y="3252471"/>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D9BCBA5-8CEF-499B-DF69-8E06248C3E1E}"/>
              </a:ext>
            </a:extLst>
          </p:cNvPr>
          <p:cNvSpPr txBox="1"/>
          <p:nvPr/>
        </p:nvSpPr>
        <p:spPr>
          <a:xfrm>
            <a:off x="861037" y="3159878"/>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Back shell detaches</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9" name="Rectangle: Rounded Corners 208">
            <a:extLst>
              <a:ext uri="{FF2B5EF4-FFF2-40B4-BE49-F238E27FC236}">
                <a16:creationId xmlns:a16="http://schemas.microsoft.com/office/drawing/2014/main" id="{EB941070-1D42-0278-5EFF-197E072B38D4}"/>
              </a:ext>
            </a:extLst>
          </p:cNvPr>
          <p:cNvSpPr/>
          <p:nvPr/>
        </p:nvSpPr>
        <p:spPr>
          <a:xfrm>
            <a:off x="3245525" y="3870911"/>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TextBox 195">
            <a:extLst>
              <a:ext uri="{FF2B5EF4-FFF2-40B4-BE49-F238E27FC236}">
                <a16:creationId xmlns:a16="http://schemas.microsoft.com/office/drawing/2014/main" id="{72DB6548-3D35-D732-73E8-4397081FC0FC}"/>
              </a:ext>
            </a:extLst>
          </p:cNvPr>
          <p:cNvSpPr txBox="1"/>
          <p:nvPr/>
        </p:nvSpPr>
        <p:spPr>
          <a:xfrm>
            <a:off x="2561521" y="3773061"/>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Deploys pilot chute</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3" name="Rectangle: Rounded Corners 212">
            <a:extLst>
              <a:ext uri="{FF2B5EF4-FFF2-40B4-BE49-F238E27FC236}">
                <a16:creationId xmlns:a16="http://schemas.microsoft.com/office/drawing/2014/main" id="{3DF51182-8ABE-E7EF-8D94-F2F76AFB0F2D}"/>
              </a:ext>
            </a:extLst>
          </p:cNvPr>
          <p:cNvSpPr/>
          <p:nvPr/>
        </p:nvSpPr>
        <p:spPr>
          <a:xfrm>
            <a:off x="4799185" y="4750309"/>
            <a:ext cx="1725589" cy="42550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7B492257-E40D-C6A2-9537-0DF7E475B23A}"/>
              </a:ext>
            </a:extLst>
          </p:cNvPr>
          <p:cNvSpPr txBox="1"/>
          <p:nvPr/>
        </p:nvSpPr>
        <p:spPr>
          <a:xfrm>
            <a:off x="4129483" y="4676971"/>
            <a:ext cx="3079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Extract chute bag</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5C32C697-E9E8-C30A-41B2-7EB70F660608}"/>
              </a:ext>
            </a:extLst>
          </p:cNvPr>
          <p:cNvSpPr txBox="1"/>
          <p:nvPr/>
        </p:nvSpPr>
        <p:spPr>
          <a:xfrm>
            <a:off x="102880" y="5893579"/>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Average rate of descent: </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0.1111</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m/s</a:t>
            </a:r>
          </a:p>
        </p:txBody>
      </p:sp>
    </p:spTree>
    <p:extLst>
      <p:ext uri="{BB962C8B-B14F-4D97-AF65-F5344CB8AC3E}">
        <p14:creationId xmlns:p14="http://schemas.microsoft.com/office/powerpoint/2010/main" val="39422850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B4E750-0813-F1C1-E196-B1DD3DBEBDF5}"/>
              </a:ext>
            </a:extLst>
          </p:cNvPr>
          <p:cNvSpPr/>
          <p:nvPr/>
        </p:nvSpPr>
        <p:spPr>
          <a:xfrm>
            <a:off x="723900" y="3214746"/>
            <a:ext cx="11468100" cy="113301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DE9E6B-57CA-FC7A-AC8F-7D31E1D2D695}"/>
              </a:ext>
            </a:extLst>
          </p:cNvPr>
          <p:cNvSpPr>
            <a:spLocks noGrp="1"/>
          </p:cNvSpPr>
          <p:nvPr>
            <p:ph type="title"/>
          </p:nvPr>
        </p:nvSpPr>
        <p:spPr>
          <a:xfrm>
            <a:off x="1066800" y="85085"/>
            <a:ext cx="10058400" cy="1450757"/>
          </a:xfrm>
        </p:spPr>
        <p:txBody>
          <a:bodyPr/>
          <a:lstStyle/>
          <a:p>
            <a:r>
              <a:rPr lang="en-US"/>
              <a:t>Mission Operations</a:t>
            </a:r>
          </a:p>
        </p:txBody>
      </p:sp>
      <p:sp>
        <p:nvSpPr>
          <p:cNvPr id="4" name="Slide Number Placeholder 3">
            <a:extLst>
              <a:ext uri="{FF2B5EF4-FFF2-40B4-BE49-F238E27FC236}">
                <a16:creationId xmlns:a16="http://schemas.microsoft.com/office/drawing/2014/main" id="{95F71E16-B744-94CE-8580-76D1573039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cxnSp>
        <p:nvCxnSpPr>
          <p:cNvPr id="39" name="Straight Connector 38">
            <a:extLst>
              <a:ext uri="{FF2B5EF4-FFF2-40B4-BE49-F238E27FC236}">
                <a16:creationId xmlns:a16="http://schemas.microsoft.com/office/drawing/2014/main" id="{4A03BF1A-6719-DB0A-844B-63E3E24F9A74}"/>
              </a:ext>
            </a:extLst>
          </p:cNvPr>
          <p:cNvCxnSpPr>
            <a:cxnSpLocks/>
          </p:cNvCxnSpPr>
          <p:nvPr/>
        </p:nvCxnSpPr>
        <p:spPr>
          <a:xfrm>
            <a:off x="723900" y="1504655"/>
            <a:ext cx="0" cy="43259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280E3F-9ADD-D94A-9103-959311FFF429}"/>
              </a:ext>
            </a:extLst>
          </p:cNvPr>
          <p:cNvCxnSpPr>
            <a:cxnSpLocks/>
          </p:cNvCxnSpPr>
          <p:nvPr/>
        </p:nvCxnSpPr>
        <p:spPr>
          <a:xfrm>
            <a:off x="723900" y="5830604"/>
            <a:ext cx="114200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99142D-AFBD-04D9-7B02-B0725DBC425A}"/>
              </a:ext>
            </a:extLst>
          </p:cNvPr>
          <p:cNvSpPr txBox="1"/>
          <p:nvPr/>
        </p:nvSpPr>
        <p:spPr>
          <a:xfrm rot="16200000">
            <a:off x="-611366" y="3342180"/>
            <a:ext cx="15364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Altitude (km)</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TextBox 47">
            <a:extLst>
              <a:ext uri="{FF2B5EF4-FFF2-40B4-BE49-F238E27FC236}">
                <a16:creationId xmlns:a16="http://schemas.microsoft.com/office/drawing/2014/main" id="{D4CA74CB-A9C6-A2C5-7392-A657D2A9748E}"/>
              </a:ext>
            </a:extLst>
          </p:cNvPr>
          <p:cNvSpPr txBox="1"/>
          <p:nvPr/>
        </p:nvSpPr>
        <p:spPr>
          <a:xfrm>
            <a:off x="5151519" y="6058876"/>
            <a:ext cx="30796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Time (Earth Hours)</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Freeform: Shape 50">
            <a:extLst>
              <a:ext uri="{FF2B5EF4-FFF2-40B4-BE49-F238E27FC236}">
                <a16:creationId xmlns:a16="http://schemas.microsoft.com/office/drawing/2014/main" id="{C0E49D95-4652-F95B-F55D-0962B5752571}"/>
              </a:ext>
            </a:extLst>
          </p:cNvPr>
          <p:cNvSpPr/>
          <p:nvPr/>
        </p:nvSpPr>
        <p:spPr>
          <a:xfrm>
            <a:off x="708326" y="1484050"/>
            <a:ext cx="11163300" cy="4343400"/>
          </a:xfrm>
          <a:custGeom>
            <a:avLst/>
            <a:gdLst>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791075 w 11163300"/>
              <a:gd name="connsiteY11" fmla="*/ 657225 h 4321574"/>
              <a:gd name="connsiteX12" fmla="*/ 4972050 w 11163300"/>
              <a:gd name="connsiteY12" fmla="*/ 866775 h 4321574"/>
              <a:gd name="connsiteX13" fmla="*/ 5343525 w 11163300"/>
              <a:gd name="connsiteY13" fmla="*/ 2066925 h 4321574"/>
              <a:gd name="connsiteX14" fmla="*/ 5600700 w 11163300"/>
              <a:gd name="connsiteY14" fmla="*/ 3076575 h 4321574"/>
              <a:gd name="connsiteX15" fmla="*/ 5915025 w 11163300"/>
              <a:gd name="connsiteY15" fmla="*/ 3381375 h 4321574"/>
              <a:gd name="connsiteX16" fmla="*/ 6172200 w 11163300"/>
              <a:gd name="connsiteY16" fmla="*/ 3448050 h 4321574"/>
              <a:gd name="connsiteX17" fmla="*/ 6400800 w 11163300"/>
              <a:gd name="connsiteY17" fmla="*/ 3390900 h 4321574"/>
              <a:gd name="connsiteX18" fmla="*/ 6696075 w 11163300"/>
              <a:gd name="connsiteY18" fmla="*/ 3200400 h 4321574"/>
              <a:gd name="connsiteX19" fmla="*/ 7067550 w 11163300"/>
              <a:gd name="connsiteY19" fmla="*/ 2352675 h 4321574"/>
              <a:gd name="connsiteX20" fmla="*/ 7629525 w 11163300"/>
              <a:gd name="connsiteY20" fmla="*/ 952500 h 4321574"/>
              <a:gd name="connsiteX21" fmla="*/ 8629650 w 11163300"/>
              <a:gd name="connsiteY21" fmla="*/ 466725 h 4321574"/>
              <a:gd name="connsiteX22" fmla="*/ 9525000 w 11163300"/>
              <a:gd name="connsiteY22" fmla="*/ 1466850 h 4321574"/>
              <a:gd name="connsiteX23" fmla="*/ 10106025 w 11163300"/>
              <a:gd name="connsiteY23" fmla="*/ 3038475 h 4321574"/>
              <a:gd name="connsiteX24" fmla="*/ 10467975 w 11163300"/>
              <a:gd name="connsiteY24" fmla="*/ 3381375 h 4321574"/>
              <a:gd name="connsiteX25" fmla="*/ 10868025 w 11163300"/>
              <a:gd name="connsiteY25" fmla="*/ 3095625 h 4321574"/>
              <a:gd name="connsiteX26" fmla="*/ 11163300 w 11163300"/>
              <a:gd name="connsiteY26" fmla="*/ 2409825 h 4321574"/>
              <a:gd name="connsiteX27" fmla="*/ 11163300 w 11163300"/>
              <a:gd name="connsiteY27"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525000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0" fmla="*/ 0 w 10868025"/>
              <a:gd name="connsiteY0" fmla="*/ 0 h 4321574"/>
              <a:gd name="connsiteX1" fmla="*/ 942975 w 10868025"/>
              <a:gd name="connsiteY1" fmla="*/ 2771775 h 4321574"/>
              <a:gd name="connsiteX2" fmla="*/ 1514475 w 10868025"/>
              <a:gd name="connsiteY2" fmla="*/ 4000500 h 4321574"/>
              <a:gd name="connsiteX3" fmla="*/ 1800225 w 10868025"/>
              <a:gd name="connsiteY3" fmla="*/ 4305300 h 4321574"/>
              <a:gd name="connsiteX4" fmla="*/ 2019300 w 10868025"/>
              <a:gd name="connsiteY4" fmla="*/ 4171950 h 4321574"/>
              <a:gd name="connsiteX5" fmla="*/ 2371725 w 10868025"/>
              <a:gd name="connsiteY5" fmla="*/ 3276600 h 4321574"/>
              <a:gd name="connsiteX6" fmla="*/ 2733675 w 10868025"/>
              <a:gd name="connsiteY6" fmla="*/ 1762125 h 4321574"/>
              <a:gd name="connsiteX7" fmla="*/ 3086100 w 10868025"/>
              <a:gd name="connsiteY7" fmla="*/ 838200 h 4321574"/>
              <a:gd name="connsiteX8" fmla="*/ 3467100 w 10868025"/>
              <a:gd name="connsiteY8" fmla="*/ 542925 h 4321574"/>
              <a:gd name="connsiteX9" fmla="*/ 4171950 w 10868025"/>
              <a:gd name="connsiteY9" fmla="*/ 485775 h 4321574"/>
              <a:gd name="connsiteX10" fmla="*/ 4629150 w 10868025"/>
              <a:gd name="connsiteY10" fmla="*/ 561975 h 4321574"/>
              <a:gd name="connsiteX11" fmla="*/ 4972050 w 10868025"/>
              <a:gd name="connsiteY11" fmla="*/ 866775 h 4321574"/>
              <a:gd name="connsiteX12" fmla="*/ 5343525 w 10868025"/>
              <a:gd name="connsiteY12" fmla="*/ 2066925 h 4321574"/>
              <a:gd name="connsiteX13" fmla="*/ 5600700 w 10868025"/>
              <a:gd name="connsiteY13" fmla="*/ 3076575 h 4321574"/>
              <a:gd name="connsiteX14" fmla="*/ 5915025 w 10868025"/>
              <a:gd name="connsiteY14" fmla="*/ 3381375 h 4321574"/>
              <a:gd name="connsiteX15" fmla="*/ 6172200 w 10868025"/>
              <a:gd name="connsiteY15" fmla="*/ 3448050 h 4321574"/>
              <a:gd name="connsiteX16" fmla="*/ 6400800 w 10868025"/>
              <a:gd name="connsiteY16" fmla="*/ 3390900 h 4321574"/>
              <a:gd name="connsiteX17" fmla="*/ 6696075 w 10868025"/>
              <a:gd name="connsiteY17" fmla="*/ 3200400 h 4321574"/>
              <a:gd name="connsiteX18" fmla="*/ 7067550 w 10868025"/>
              <a:gd name="connsiteY18" fmla="*/ 2352675 h 4321574"/>
              <a:gd name="connsiteX19" fmla="*/ 7629525 w 10868025"/>
              <a:gd name="connsiteY19" fmla="*/ 952500 h 4321574"/>
              <a:gd name="connsiteX20" fmla="*/ 8629650 w 10868025"/>
              <a:gd name="connsiteY20" fmla="*/ 466725 h 4321574"/>
              <a:gd name="connsiteX21" fmla="*/ 9477375 w 10868025"/>
              <a:gd name="connsiteY21" fmla="*/ 1466850 h 4321574"/>
              <a:gd name="connsiteX22" fmla="*/ 10106025 w 10868025"/>
              <a:gd name="connsiteY22" fmla="*/ 3038475 h 4321574"/>
              <a:gd name="connsiteX23" fmla="*/ 10467975 w 10868025"/>
              <a:gd name="connsiteY23" fmla="*/ 3381375 h 4321574"/>
              <a:gd name="connsiteX24" fmla="*/ 10868025 w 10868025"/>
              <a:gd name="connsiteY24" fmla="*/ 3095625 h 4321574"/>
              <a:gd name="connsiteX0" fmla="*/ 0 w 10467975"/>
              <a:gd name="connsiteY0" fmla="*/ 0 h 4321574"/>
              <a:gd name="connsiteX1" fmla="*/ 942975 w 10467975"/>
              <a:gd name="connsiteY1" fmla="*/ 2771775 h 4321574"/>
              <a:gd name="connsiteX2" fmla="*/ 1514475 w 10467975"/>
              <a:gd name="connsiteY2" fmla="*/ 4000500 h 4321574"/>
              <a:gd name="connsiteX3" fmla="*/ 1800225 w 10467975"/>
              <a:gd name="connsiteY3" fmla="*/ 4305300 h 4321574"/>
              <a:gd name="connsiteX4" fmla="*/ 2019300 w 10467975"/>
              <a:gd name="connsiteY4" fmla="*/ 4171950 h 4321574"/>
              <a:gd name="connsiteX5" fmla="*/ 2371725 w 10467975"/>
              <a:gd name="connsiteY5" fmla="*/ 3276600 h 4321574"/>
              <a:gd name="connsiteX6" fmla="*/ 2733675 w 10467975"/>
              <a:gd name="connsiteY6" fmla="*/ 1762125 h 4321574"/>
              <a:gd name="connsiteX7" fmla="*/ 3086100 w 10467975"/>
              <a:gd name="connsiteY7" fmla="*/ 838200 h 4321574"/>
              <a:gd name="connsiteX8" fmla="*/ 3467100 w 10467975"/>
              <a:gd name="connsiteY8" fmla="*/ 542925 h 4321574"/>
              <a:gd name="connsiteX9" fmla="*/ 4171950 w 10467975"/>
              <a:gd name="connsiteY9" fmla="*/ 485775 h 4321574"/>
              <a:gd name="connsiteX10" fmla="*/ 4629150 w 10467975"/>
              <a:gd name="connsiteY10" fmla="*/ 561975 h 4321574"/>
              <a:gd name="connsiteX11" fmla="*/ 4972050 w 10467975"/>
              <a:gd name="connsiteY11" fmla="*/ 866775 h 4321574"/>
              <a:gd name="connsiteX12" fmla="*/ 5343525 w 10467975"/>
              <a:gd name="connsiteY12" fmla="*/ 2066925 h 4321574"/>
              <a:gd name="connsiteX13" fmla="*/ 5600700 w 10467975"/>
              <a:gd name="connsiteY13" fmla="*/ 3076575 h 4321574"/>
              <a:gd name="connsiteX14" fmla="*/ 5915025 w 10467975"/>
              <a:gd name="connsiteY14" fmla="*/ 3381375 h 4321574"/>
              <a:gd name="connsiteX15" fmla="*/ 6172200 w 10467975"/>
              <a:gd name="connsiteY15" fmla="*/ 3448050 h 4321574"/>
              <a:gd name="connsiteX16" fmla="*/ 6400800 w 10467975"/>
              <a:gd name="connsiteY16" fmla="*/ 3390900 h 4321574"/>
              <a:gd name="connsiteX17" fmla="*/ 6696075 w 10467975"/>
              <a:gd name="connsiteY17" fmla="*/ 3200400 h 4321574"/>
              <a:gd name="connsiteX18" fmla="*/ 7067550 w 10467975"/>
              <a:gd name="connsiteY18" fmla="*/ 2352675 h 4321574"/>
              <a:gd name="connsiteX19" fmla="*/ 7629525 w 10467975"/>
              <a:gd name="connsiteY19" fmla="*/ 952500 h 4321574"/>
              <a:gd name="connsiteX20" fmla="*/ 8629650 w 10467975"/>
              <a:gd name="connsiteY20" fmla="*/ 466725 h 4321574"/>
              <a:gd name="connsiteX21" fmla="*/ 9477375 w 10467975"/>
              <a:gd name="connsiteY21" fmla="*/ 1466850 h 4321574"/>
              <a:gd name="connsiteX22" fmla="*/ 10106025 w 10467975"/>
              <a:gd name="connsiteY22" fmla="*/ 3038475 h 4321574"/>
              <a:gd name="connsiteX23" fmla="*/ 10467975 w 10467975"/>
              <a:gd name="connsiteY23" fmla="*/ 3381375 h 4321574"/>
              <a:gd name="connsiteX0" fmla="*/ 0 w 11163300"/>
              <a:gd name="connsiteY0" fmla="*/ 0 h 4343400"/>
              <a:gd name="connsiteX1" fmla="*/ 942975 w 11163300"/>
              <a:gd name="connsiteY1" fmla="*/ 2771775 h 4343400"/>
              <a:gd name="connsiteX2" fmla="*/ 1514475 w 11163300"/>
              <a:gd name="connsiteY2" fmla="*/ 4000500 h 4343400"/>
              <a:gd name="connsiteX3" fmla="*/ 1800225 w 11163300"/>
              <a:gd name="connsiteY3" fmla="*/ 4305300 h 4343400"/>
              <a:gd name="connsiteX4" fmla="*/ 2019300 w 11163300"/>
              <a:gd name="connsiteY4" fmla="*/ 417195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514475 w 11163300"/>
              <a:gd name="connsiteY2" fmla="*/ 4000500 h 4343400"/>
              <a:gd name="connsiteX3" fmla="*/ 1790700 w 11163300"/>
              <a:gd name="connsiteY3" fmla="*/ 3952875 h 4343400"/>
              <a:gd name="connsiteX4" fmla="*/ 2019300 w 11163300"/>
              <a:gd name="connsiteY4" fmla="*/ 417195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514475 w 11163300"/>
              <a:gd name="connsiteY2" fmla="*/ 4000500 h 4343400"/>
              <a:gd name="connsiteX3" fmla="*/ 1790700 w 11163300"/>
              <a:gd name="connsiteY3" fmla="*/ 3952875 h 4343400"/>
              <a:gd name="connsiteX4" fmla="*/ 2057400 w 11163300"/>
              <a:gd name="connsiteY4" fmla="*/ 381000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57400 w 11163300"/>
              <a:gd name="connsiteY4" fmla="*/ 381000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76450 w 11163300"/>
              <a:gd name="connsiteY4" fmla="*/ 3857625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76450 w 11163300"/>
              <a:gd name="connsiteY4" fmla="*/ 3857625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71920 w 11163300"/>
              <a:gd name="connsiteY16" fmla="*/ 350266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76450 w 11163300"/>
              <a:gd name="connsiteY4" fmla="*/ 3857625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42138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63300" h="4343400">
                <a:moveTo>
                  <a:pt x="0" y="0"/>
                </a:moveTo>
                <a:cubicBezTo>
                  <a:pt x="345281" y="1052512"/>
                  <a:pt x="701675" y="2160588"/>
                  <a:pt x="942975" y="2771775"/>
                </a:cubicBezTo>
                <a:cubicBezTo>
                  <a:pt x="1184275" y="3382962"/>
                  <a:pt x="1306513" y="3470275"/>
                  <a:pt x="1447800" y="3667125"/>
                </a:cubicBezTo>
                <a:cubicBezTo>
                  <a:pt x="1589088" y="3863975"/>
                  <a:pt x="1685925" y="3921125"/>
                  <a:pt x="1790700" y="3952875"/>
                </a:cubicBezTo>
                <a:cubicBezTo>
                  <a:pt x="1895475" y="3984625"/>
                  <a:pt x="1979613" y="3970338"/>
                  <a:pt x="2076450" y="3857625"/>
                </a:cubicBezTo>
                <a:cubicBezTo>
                  <a:pt x="2173288" y="3744913"/>
                  <a:pt x="2262188" y="3625850"/>
                  <a:pt x="2371725" y="3276600"/>
                </a:cubicBezTo>
                <a:cubicBezTo>
                  <a:pt x="2481262" y="2927350"/>
                  <a:pt x="2614613" y="2168525"/>
                  <a:pt x="2733675" y="1762125"/>
                </a:cubicBezTo>
                <a:cubicBezTo>
                  <a:pt x="2852737" y="1355725"/>
                  <a:pt x="2963863" y="1041400"/>
                  <a:pt x="3086100" y="838200"/>
                </a:cubicBezTo>
                <a:cubicBezTo>
                  <a:pt x="3208337" y="635000"/>
                  <a:pt x="3286125" y="601663"/>
                  <a:pt x="3467100" y="542925"/>
                </a:cubicBezTo>
                <a:cubicBezTo>
                  <a:pt x="3648075" y="484187"/>
                  <a:pt x="3978275" y="482600"/>
                  <a:pt x="4171950" y="485775"/>
                </a:cubicBezTo>
                <a:cubicBezTo>
                  <a:pt x="4365625" y="488950"/>
                  <a:pt x="4495800" y="498475"/>
                  <a:pt x="4629150" y="561975"/>
                </a:cubicBezTo>
                <a:cubicBezTo>
                  <a:pt x="4762500" y="625475"/>
                  <a:pt x="4852988" y="615950"/>
                  <a:pt x="4972050" y="866775"/>
                </a:cubicBezTo>
                <a:cubicBezTo>
                  <a:pt x="5091112" y="1117600"/>
                  <a:pt x="5238750" y="1698625"/>
                  <a:pt x="5343525" y="2066925"/>
                </a:cubicBezTo>
                <a:cubicBezTo>
                  <a:pt x="5448300" y="2435225"/>
                  <a:pt x="5505450" y="2857500"/>
                  <a:pt x="5600700" y="3076575"/>
                </a:cubicBezTo>
                <a:cubicBezTo>
                  <a:pt x="5695950" y="3295650"/>
                  <a:pt x="5819775" y="3319463"/>
                  <a:pt x="5915025" y="3381375"/>
                </a:cubicBezTo>
                <a:cubicBezTo>
                  <a:pt x="6010275" y="3443287"/>
                  <a:pt x="6091238" y="3441383"/>
                  <a:pt x="6172200" y="3448050"/>
                </a:cubicBezTo>
                <a:cubicBezTo>
                  <a:pt x="6253162" y="3454717"/>
                  <a:pt x="6313488" y="3462655"/>
                  <a:pt x="6400800" y="3421380"/>
                </a:cubicBezTo>
                <a:cubicBezTo>
                  <a:pt x="6488113" y="3380105"/>
                  <a:pt x="6584950" y="3378517"/>
                  <a:pt x="6696075" y="3200400"/>
                </a:cubicBezTo>
                <a:cubicBezTo>
                  <a:pt x="6807200" y="3022283"/>
                  <a:pt x="6911975" y="2727325"/>
                  <a:pt x="7067550" y="2352675"/>
                </a:cubicBezTo>
                <a:cubicBezTo>
                  <a:pt x="7223125" y="1978025"/>
                  <a:pt x="7369175" y="1266825"/>
                  <a:pt x="7629525" y="952500"/>
                </a:cubicBezTo>
                <a:cubicBezTo>
                  <a:pt x="7889875" y="638175"/>
                  <a:pt x="8321675" y="381000"/>
                  <a:pt x="8629650" y="466725"/>
                </a:cubicBezTo>
                <a:cubicBezTo>
                  <a:pt x="8937625" y="552450"/>
                  <a:pt x="9231313" y="1038225"/>
                  <a:pt x="9477375" y="1466850"/>
                </a:cubicBezTo>
                <a:cubicBezTo>
                  <a:pt x="9723437" y="1895475"/>
                  <a:pt x="9825038" y="2559050"/>
                  <a:pt x="10106025" y="3038475"/>
                </a:cubicBezTo>
                <a:cubicBezTo>
                  <a:pt x="10387012" y="3517900"/>
                  <a:pt x="11036300" y="4333875"/>
                  <a:pt x="11163300" y="4343400"/>
                </a:cubicBezTo>
              </a:path>
            </a:pathLst>
          </a:custGeom>
          <a:noFill/>
          <a:ln w="127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6BDBB41D-4550-75D6-B2E8-CDAB2280F471}"/>
              </a:ext>
            </a:extLst>
          </p:cNvPr>
          <p:cNvSpPr txBox="1"/>
          <p:nvPr/>
        </p:nvSpPr>
        <p:spPr>
          <a:xfrm>
            <a:off x="-446342" y="5050313"/>
            <a:ext cx="1927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45</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TextBox 52">
            <a:extLst>
              <a:ext uri="{FF2B5EF4-FFF2-40B4-BE49-F238E27FC236}">
                <a16:creationId xmlns:a16="http://schemas.microsoft.com/office/drawing/2014/main" id="{1C62A430-5285-AB27-B295-ACC6ED79EB3C}"/>
              </a:ext>
            </a:extLst>
          </p:cNvPr>
          <p:cNvSpPr txBox="1"/>
          <p:nvPr/>
        </p:nvSpPr>
        <p:spPr>
          <a:xfrm>
            <a:off x="-418634" y="4184030"/>
            <a:ext cx="1927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50</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 name="TextBox 53">
            <a:extLst>
              <a:ext uri="{FF2B5EF4-FFF2-40B4-BE49-F238E27FC236}">
                <a16:creationId xmlns:a16="http://schemas.microsoft.com/office/drawing/2014/main" id="{030EA2F6-4948-57A8-917C-2C5090AC309E}"/>
              </a:ext>
            </a:extLst>
          </p:cNvPr>
          <p:cNvSpPr txBox="1"/>
          <p:nvPr/>
        </p:nvSpPr>
        <p:spPr>
          <a:xfrm>
            <a:off x="-407134" y="3038600"/>
            <a:ext cx="1927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55</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 name="TextBox 54">
            <a:extLst>
              <a:ext uri="{FF2B5EF4-FFF2-40B4-BE49-F238E27FC236}">
                <a16:creationId xmlns:a16="http://schemas.microsoft.com/office/drawing/2014/main" id="{FC94FCBE-217F-E345-1572-CDFE209212F8}"/>
              </a:ext>
            </a:extLst>
          </p:cNvPr>
          <p:cNvSpPr txBox="1"/>
          <p:nvPr/>
        </p:nvSpPr>
        <p:spPr>
          <a:xfrm>
            <a:off x="-391843" y="1848007"/>
            <a:ext cx="1927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60</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 name="TextBox 64">
            <a:extLst>
              <a:ext uri="{FF2B5EF4-FFF2-40B4-BE49-F238E27FC236}">
                <a16:creationId xmlns:a16="http://schemas.microsoft.com/office/drawing/2014/main" id="{3BC84996-86DD-C744-803D-3A6AE03C3A07}"/>
              </a:ext>
            </a:extLst>
          </p:cNvPr>
          <p:cNvSpPr txBox="1"/>
          <p:nvPr/>
        </p:nvSpPr>
        <p:spPr>
          <a:xfrm>
            <a:off x="2271739" y="5851453"/>
            <a:ext cx="5734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 name="TextBox 65">
            <a:extLst>
              <a:ext uri="{FF2B5EF4-FFF2-40B4-BE49-F238E27FC236}">
                <a16:creationId xmlns:a16="http://schemas.microsoft.com/office/drawing/2014/main" id="{AA60491F-B317-29F6-D74F-FAF31D4D5EEA}"/>
              </a:ext>
            </a:extLst>
          </p:cNvPr>
          <p:cNvSpPr txBox="1"/>
          <p:nvPr/>
        </p:nvSpPr>
        <p:spPr>
          <a:xfrm>
            <a:off x="6691339" y="5819666"/>
            <a:ext cx="5734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120</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7" name="TextBox 66">
            <a:extLst>
              <a:ext uri="{FF2B5EF4-FFF2-40B4-BE49-F238E27FC236}">
                <a16:creationId xmlns:a16="http://schemas.microsoft.com/office/drawing/2014/main" id="{C8BA0F70-E7B4-AF09-F6A8-D809ABA41B24}"/>
              </a:ext>
            </a:extLst>
          </p:cNvPr>
          <p:cNvSpPr txBox="1"/>
          <p:nvPr/>
        </p:nvSpPr>
        <p:spPr>
          <a:xfrm>
            <a:off x="3558837" y="1423786"/>
            <a:ext cx="22288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Circumnavigation 1</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8" name="TextBox 67">
            <a:extLst>
              <a:ext uri="{FF2B5EF4-FFF2-40B4-BE49-F238E27FC236}">
                <a16:creationId xmlns:a16="http://schemas.microsoft.com/office/drawing/2014/main" id="{3718A1F3-4AF1-AFA0-AAE0-1BE11B67214B}"/>
              </a:ext>
            </a:extLst>
          </p:cNvPr>
          <p:cNvSpPr txBox="1"/>
          <p:nvPr/>
        </p:nvSpPr>
        <p:spPr>
          <a:xfrm>
            <a:off x="8079713" y="1474080"/>
            <a:ext cx="22288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Circumnavigation n</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9" name="TextBox 68">
            <a:extLst>
              <a:ext uri="{FF2B5EF4-FFF2-40B4-BE49-F238E27FC236}">
                <a16:creationId xmlns:a16="http://schemas.microsoft.com/office/drawing/2014/main" id="{65D3E962-003E-7A9B-6B6B-2F0C65584F9B}"/>
              </a:ext>
            </a:extLst>
          </p:cNvPr>
          <p:cNvSpPr txBox="1"/>
          <p:nvPr/>
        </p:nvSpPr>
        <p:spPr>
          <a:xfrm>
            <a:off x="10323532" y="5819666"/>
            <a:ext cx="5734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240</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70" name="Group 69">
            <a:extLst>
              <a:ext uri="{FF2B5EF4-FFF2-40B4-BE49-F238E27FC236}">
                <a16:creationId xmlns:a16="http://schemas.microsoft.com/office/drawing/2014/main" id="{B1ECD995-CEAF-C5BB-1349-C36312E25BA3}"/>
              </a:ext>
            </a:extLst>
          </p:cNvPr>
          <p:cNvGrpSpPr/>
          <p:nvPr/>
        </p:nvGrpSpPr>
        <p:grpSpPr>
          <a:xfrm>
            <a:off x="2923577" y="2611377"/>
            <a:ext cx="1394178" cy="1521151"/>
            <a:chOff x="1861355" y="4212704"/>
            <a:chExt cx="1394178" cy="1521151"/>
          </a:xfrm>
        </p:grpSpPr>
        <p:sp>
          <p:nvSpPr>
            <p:cNvPr id="71" name="Oval 70">
              <a:extLst>
                <a:ext uri="{FF2B5EF4-FFF2-40B4-BE49-F238E27FC236}">
                  <a16:creationId xmlns:a16="http://schemas.microsoft.com/office/drawing/2014/main" id="{482EE571-ED7C-CD35-F087-8B44899CB566}"/>
                </a:ext>
              </a:extLst>
            </p:cNvPr>
            <p:cNvSpPr/>
            <p:nvPr/>
          </p:nvSpPr>
          <p:spPr>
            <a:xfrm>
              <a:off x="2405243" y="5427110"/>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DC8ECD94-1440-755C-A59E-B6DFA8E56117}"/>
                </a:ext>
              </a:extLst>
            </p:cNvPr>
            <p:cNvCxnSpPr>
              <a:cxnSpLocks/>
              <a:stCxn id="71" idx="2"/>
            </p:cNvCxnSpPr>
            <p:nvPr/>
          </p:nvCxnSpPr>
          <p:spPr>
            <a:xfrm flipV="1">
              <a:off x="2405243" y="4609221"/>
              <a:ext cx="125573" cy="97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1D0366-13A7-D2E8-1B79-C79B800F54E8}"/>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descr="A colorful object with a black background&#10;&#10;Description automatically generated">
              <a:extLst>
                <a:ext uri="{FF2B5EF4-FFF2-40B4-BE49-F238E27FC236}">
                  <a16:creationId xmlns:a16="http://schemas.microsoft.com/office/drawing/2014/main" id="{617124FC-BA48-9DB9-719C-EECAC17A5BC1}"/>
                </a:ext>
              </a:extLst>
            </p:cNvPr>
            <p:cNvPicPr>
              <a:picLocks noChangeAspect="1"/>
            </p:cNvPicPr>
            <p:nvPr/>
          </p:nvPicPr>
          <p:blipFill rotWithShape="1">
            <a:blip r:embed="rId2">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76" name="Group 75">
            <a:extLst>
              <a:ext uri="{FF2B5EF4-FFF2-40B4-BE49-F238E27FC236}">
                <a16:creationId xmlns:a16="http://schemas.microsoft.com/office/drawing/2014/main" id="{02310F13-30CD-F117-7B3F-71FC076768ED}"/>
              </a:ext>
            </a:extLst>
          </p:cNvPr>
          <p:cNvGrpSpPr/>
          <p:nvPr/>
        </p:nvGrpSpPr>
        <p:grpSpPr>
          <a:xfrm>
            <a:off x="4003800" y="1693595"/>
            <a:ext cx="1394178" cy="1521151"/>
            <a:chOff x="1861355" y="4212704"/>
            <a:chExt cx="1394178" cy="1521151"/>
          </a:xfrm>
        </p:grpSpPr>
        <p:sp>
          <p:nvSpPr>
            <p:cNvPr id="77" name="Oval 76">
              <a:extLst>
                <a:ext uri="{FF2B5EF4-FFF2-40B4-BE49-F238E27FC236}">
                  <a16:creationId xmlns:a16="http://schemas.microsoft.com/office/drawing/2014/main" id="{83CC1278-329C-25C6-54F4-796285F27B6F}"/>
                </a:ext>
              </a:extLst>
            </p:cNvPr>
            <p:cNvSpPr/>
            <p:nvPr/>
          </p:nvSpPr>
          <p:spPr>
            <a:xfrm>
              <a:off x="2405243" y="5427110"/>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794BE9D5-2FBD-F91D-B564-7B62C8F2C529}"/>
                </a:ext>
              </a:extLst>
            </p:cNvPr>
            <p:cNvCxnSpPr>
              <a:cxnSpLocks/>
              <a:stCxn id="77" idx="2"/>
            </p:cNvCxnSpPr>
            <p:nvPr/>
          </p:nvCxnSpPr>
          <p:spPr>
            <a:xfrm flipV="1">
              <a:off x="2405243" y="4609221"/>
              <a:ext cx="125573" cy="97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BC7662-0770-CC6D-DF9A-997C1DB0EB73}"/>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79" descr="A colorful object with a black background&#10;&#10;Description automatically generated">
              <a:extLst>
                <a:ext uri="{FF2B5EF4-FFF2-40B4-BE49-F238E27FC236}">
                  <a16:creationId xmlns:a16="http://schemas.microsoft.com/office/drawing/2014/main" id="{A2D6E1ED-8E73-E1EC-E6BB-A0AD51D0F270}"/>
                </a:ext>
              </a:extLst>
            </p:cNvPr>
            <p:cNvPicPr>
              <a:picLocks noChangeAspect="1"/>
            </p:cNvPicPr>
            <p:nvPr/>
          </p:nvPicPr>
          <p:blipFill rotWithShape="1">
            <a:blip r:embed="rId2">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81" name="Group 80">
            <a:extLst>
              <a:ext uri="{FF2B5EF4-FFF2-40B4-BE49-F238E27FC236}">
                <a16:creationId xmlns:a16="http://schemas.microsoft.com/office/drawing/2014/main" id="{3799A742-65EF-D36A-0565-410D5C3EA10D}"/>
              </a:ext>
            </a:extLst>
          </p:cNvPr>
          <p:cNvGrpSpPr/>
          <p:nvPr/>
        </p:nvGrpSpPr>
        <p:grpSpPr>
          <a:xfrm>
            <a:off x="8524676" y="1693595"/>
            <a:ext cx="1394178" cy="1521151"/>
            <a:chOff x="1861355" y="4212704"/>
            <a:chExt cx="1394178" cy="1521151"/>
          </a:xfrm>
        </p:grpSpPr>
        <p:sp>
          <p:nvSpPr>
            <p:cNvPr id="82" name="Oval 81">
              <a:extLst>
                <a:ext uri="{FF2B5EF4-FFF2-40B4-BE49-F238E27FC236}">
                  <a16:creationId xmlns:a16="http://schemas.microsoft.com/office/drawing/2014/main" id="{6DF48BB6-5135-07C8-1811-2688DACA9615}"/>
                </a:ext>
              </a:extLst>
            </p:cNvPr>
            <p:cNvSpPr/>
            <p:nvPr/>
          </p:nvSpPr>
          <p:spPr>
            <a:xfrm>
              <a:off x="2405243" y="5427110"/>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Connector 82">
              <a:extLst>
                <a:ext uri="{FF2B5EF4-FFF2-40B4-BE49-F238E27FC236}">
                  <a16:creationId xmlns:a16="http://schemas.microsoft.com/office/drawing/2014/main" id="{707ED834-BAEB-0F84-6D1D-42E7E3562B8C}"/>
                </a:ext>
              </a:extLst>
            </p:cNvPr>
            <p:cNvCxnSpPr>
              <a:cxnSpLocks/>
              <a:stCxn id="82" idx="2"/>
            </p:cNvCxnSpPr>
            <p:nvPr/>
          </p:nvCxnSpPr>
          <p:spPr>
            <a:xfrm flipV="1">
              <a:off x="2405243" y="4609221"/>
              <a:ext cx="125573" cy="97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D7BA704-5E68-CD30-6EF3-17C097A6DB7D}"/>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5" name="Picture 84" descr="A colorful object with a black background&#10;&#10;Description automatically generated">
              <a:extLst>
                <a:ext uri="{FF2B5EF4-FFF2-40B4-BE49-F238E27FC236}">
                  <a16:creationId xmlns:a16="http://schemas.microsoft.com/office/drawing/2014/main" id="{F68098AC-202E-9716-EAE2-34DB4C961F03}"/>
                </a:ext>
              </a:extLst>
            </p:cNvPr>
            <p:cNvPicPr>
              <a:picLocks noChangeAspect="1"/>
            </p:cNvPicPr>
            <p:nvPr/>
          </p:nvPicPr>
          <p:blipFill rotWithShape="1">
            <a:blip r:embed="rId2">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sp>
        <p:nvSpPr>
          <p:cNvPr id="86" name="Cloud 85">
            <a:extLst>
              <a:ext uri="{FF2B5EF4-FFF2-40B4-BE49-F238E27FC236}">
                <a16:creationId xmlns:a16="http://schemas.microsoft.com/office/drawing/2014/main" id="{B8A722CE-6C1C-50FE-1417-BB45A325A19B}"/>
              </a:ext>
            </a:extLst>
          </p:cNvPr>
          <p:cNvSpPr/>
          <p:nvPr/>
        </p:nvSpPr>
        <p:spPr>
          <a:xfrm rot="1746968">
            <a:off x="5015968" y="2389630"/>
            <a:ext cx="350366" cy="310134"/>
          </a:xfrm>
          <a:prstGeom prst="clou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Cloud 86">
            <a:extLst>
              <a:ext uri="{FF2B5EF4-FFF2-40B4-BE49-F238E27FC236}">
                <a16:creationId xmlns:a16="http://schemas.microsoft.com/office/drawing/2014/main" id="{B2DB79EE-1663-0CD8-ED80-B440684B252A}"/>
              </a:ext>
            </a:extLst>
          </p:cNvPr>
          <p:cNvSpPr/>
          <p:nvPr/>
        </p:nvSpPr>
        <p:spPr>
          <a:xfrm rot="1746968">
            <a:off x="9569474" y="2389630"/>
            <a:ext cx="350366" cy="310134"/>
          </a:xfrm>
          <a:prstGeom prst="clou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 name="Group 97">
            <a:extLst>
              <a:ext uri="{FF2B5EF4-FFF2-40B4-BE49-F238E27FC236}">
                <a16:creationId xmlns:a16="http://schemas.microsoft.com/office/drawing/2014/main" id="{8422E737-916B-1676-C88A-6FD3241056B3}"/>
              </a:ext>
            </a:extLst>
          </p:cNvPr>
          <p:cNvGrpSpPr/>
          <p:nvPr/>
        </p:nvGrpSpPr>
        <p:grpSpPr>
          <a:xfrm>
            <a:off x="999834" y="2695166"/>
            <a:ext cx="862975" cy="1750450"/>
            <a:chOff x="999834" y="2695166"/>
            <a:chExt cx="862975" cy="1750450"/>
          </a:xfrm>
        </p:grpSpPr>
        <p:pic>
          <p:nvPicPr>
            <p:cNvPr id="89" name="Picture 88" descr="A black background with a blue and green object&#10;&#10;Description automatically generated">
              <a:extLst>
                <a:ext uri="{FF2B5EF4-FFF2-40B4-BE49-F238E27FC236}">
                  <a16:creationId xmlns:a16="http://schemas.microsoft.com/office/drawing/2014/main" id="{64F8E07C-55F2-A6D1-B447-AF3CA22CF3C9}"/>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90" name="Oval 89">
              <a:extLst>
                <a:ext uri="{FF2B5EF4-FFF2-40B4-BE49-F238E27FC236}">
                  <a16:creationId xmlns:a16="http://schemas.microsoft.com/office/drawing/2014/main" id="{C2B108CB-E680-600C-763F-5B72CD6141F6}"/>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A9723632-6BE0-868F-19FE-67D49F8C54CE}"/>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787221-2EF7-7130-E67C-CBA45EDFCA0D}"/>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19B28B0-547C-152F-33B3-910BA1E1C92C}"/>
              </a:ext>
            </a:extLst>
          </p:cNvPr>
          <p:cNvGrpSpPr/>
          <p:nvPr/>
        </p:nvGrpSpPr>
        <p:grpSpPr>
          <a:xfrm>
            <a:off x="6514758" y="3778690"/>
            <a:ext cx="862975" cy="1750450"/>
            <a:chOff x="999834" y="2695166"/>
            <a:chExt cx="862975" cy="1750450"/>
          </a:xfrm>
        </p:grpSpPr>
        <p:pic>
          <p:nvPicPr>
            <p:cNvPr id="100" name="Picture 99" descr="A black background with a blue and green object&#10;&#10;Description automatically generated">
              <a:extLst>
                <a:ext uri="{FF2B5EF4-FFF2-40B4-BE49-F238E27FC236}">
                  <a16:creationId xmlns:a16="http://schemas.microsoft.com/office/drawing/2014/main" id="{84735A90-9CB9-33A8-D30B-3D8DC7C5E496}"/>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01" name="Oval 100">
              <a:extLst>
                <a:ext uri="{FF2B5EF4-FFF2-40B4-BE49-F238E27FC236}">
                  <a16:creationId xmlns:a16="http://schemas.microsoft.com/office/drawing/2014/main" id="{1018B68D-91D5-478C-7966-47A9DEFC1CDC}"/>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 name="Straight Connector 101">
              <a:extLst>
                <a:ext uri="{FF2B5EF4-FFF2-40B4-BE49-F238E27FC236}">
                  <a16:creationId xmlns:a16="http://schemas.microsoft.com/office/drawing/2014/main" id="{324786C4-BBC0-96B1-4F3F-CE4B3192C896}"/>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5594915-57AD-F842-640C-B6E173DA9C09}"/>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A2692AF-147A-F6A0-0ADD-CADE874027CE}"/>
              </a:ext>
            </a:extLst>
          </p:cNvPr>
          <p:cNvGrpSpPr/>
          <p:nvPr/>
        </p:nvGrpSpPr>
        <p:grpSpPr>
          <a:xfrm>
            <a:off x="10763853" y="3751920"/>
            <a:ext cx="862975" cy="1750450"/>
            <a:chOff x="999834" y="2695166"/>
            <a:chExt cx="862975" cy="1750450"/>
          </a:xfrm>
        </p:grpSpPr>
        <p:pic>
          <p:nvPicPr>
            <p:cNvPr id="105" name="Picture 104" descr="A black background with a blue and green object&#10;&#10;Description automatically generated">
              <a:extLst>
                <a:ext uri="{FF2B5EF4-FFF2-40B4-BE49-F238E27FC236}">
                  <a16:creationId xmlns:a16="http://schemas.microsoft.com/office/drawing/2014/main" id="{192B0B73-B802-4097-D976-4F9D76AB8634}"/>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06" name="Oval 105">
              <a:extLst>
                <a:ext uri="{FF2B5EF4-FFF2-40B4-BE49-F238E27FC236}">
                  <a16:creationId xmlns:a16="http://schemas.microsoft.com/office/drawing/2014/main" id="{DC2D5F74-6AFA-8439-F7DA-695242D13364}"/>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Connector 106">
              <a:extLst>
                <a:ext uri="{FF2B5EF4-FFF2-40B4-BE49-F238E27FC236}">
                  <a16:creationId xmlns:a16="http://schemas.microsoft.com/office/drawing/2014/main" id="{B2E6ADFC-CC27-0E4A-3403-F3D53A2787EB}"/>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4066EE6-FF46-12E3-5316-7F979FB2342B}"/>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Rectangle: Rounded Corners 114">
            <a:extLst>
              <a:ext uri="{FF2B5EF4-FFF2-40B4-BE49-F238E27FC236}">
                <a16:creationId xmlns:a16="http://schemas.microsoft.com/office/drawing/2014/main" id="{EF618330-8C46-5397-5ED7-446020E41B7F}"/>
              </a:ext>
            </a:extLst>
          </p:cNvPr>
          <p:cNvSpPr/>
          <p:nvPr/>
        </p:nvSpPr>
        <p:spPr>
          <a:xfrm>
            <a:off x="2297762" y="3533112"/>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B</a:t>
            </a:r>
          </a:p>
        </p:txBody>
      </p:sp>
      <p:sp>
        <p:nvSpPr>
          <p:cNvPr id="116" name="Rectangle: Rounded Corners 115">
            <a:extLst>
              <a:ext uri="{FF2B5EF4-FFF2-40B4-BE49-F238E27FC236}">
                <a16:creationId xmlns:a16="http://schemas.microsoft.com/office/drawing/2014/main" id="{D03D8E44-F6E8-3557-CBA0-A6B8ADC19531}"/>
              </a:ext>
            </a:extLst>
          </p:cNvPr>
          <p:cNvSpPr/>
          <p:nvPr/>
        </p:nvSpPr>
        <p:spPr>
          <a:xfrm>
            <a:off x="1241131" y="2416567"/>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a:t>
            </a:r>
          </a:p>
        </p:txBody>
      </p:sp>
      <p:sp>
        <p:nvSpPr>
          <p:cNvPr id="117" name="Rectangle: Rounded Corners 116">
            <a:extLst>
              <a:ext uri="{FF2B5EF4-FFF2-40B4-BE49-F238E27FC236}">
                <a16:creationId xmlns:a16="http://schemas.microsoft.com/office/drawing/2014/main" id="{657C982E-DA80-215A-B35F-ED0FC16E26B1}"/>
              </a:ext>
            </a:extLst>
          </p:cNvPr>
          <p:cNvSpPr/>
          <p:nvPr/>
        </p:nvSpPr>
        <p:spPr>
          <a:xfrm>
            <a:off x="3892125" y="3751920"/>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118" name="Rectangle: Rounded Corners 117">
            <a:extLst>
              <a:ext uri="{FF2B5EF4-FFF2-40B4-BE49-F238E27FC236}">
                <a16:creationId xmlns:a16="http://schemas.microsoft.com/office/drawing/2014/main" id="{AF564629-17CE-98F8-BD2D-A510D63B153E}"/>
              </a:ext>
            </a:extLst>
          </p:cNvPr>
          <p:cNvSpPr/>
          <p:nvPr/>
        </p:nvSpPr>
        <p:spPr>
          <a:xfrm>
            <a:off x="5568802" y="1848007"/>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a:t>
            </a:r>
          </a:p>
        </p:txBody>
      </p:sp>
      <p:sp>
        <p:nvSpPr>
          <p:cNvPr id="119" name="Rectangle: Rounded Corners 118">
            <a:extLst>
              <a:ext uri="{FF2B5EF4-FFF2-40B4-BE49-F238E27FC236}">
                <a16:creationId xmlns:a16="http://schemas.microsoft.com/office/drawing/2014/main" id="{69C077D1-7D78-AFA3-C433-01F348ADE76F}"/>
              </a:ext>
            </a:extLst>
          </p:cNvPr>
          <p:cNvSpPr/>
          <p:nvPr/>
        </p:nvSpPr>
        <p:spPr>
          <a:xfrm>
            <a:off x="6720704" y="3464746"/>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a:t>
            </a:r>
          </a:p>
        </p:txBody>
      </p:sp>
      <p:sp>
        <p:nvSpPr>
          <p:cNvPr id="120" name="Rectangle: Rounded Corners 119">
            <a:extLst>
              <a:ext uri="{FF2B5EF4-FFF2-40B4-BE49-F238E27FC236}">
                <a16:creationId xmlns:a16="http://schemas.microsoft.com/office/drawing/2014/main" id="{75BDF422-C413-578B-8F1D-3F52248DA24C}"/>
              </a:ext>
            </a:extLst>
          </p:cNvPr>
          <p:cNvSpPr/>
          <p:nvPr/>
        </p:nvSpPr>
        <p:spPr>
          <a:xfrm>
            <a:off x="9019585" y="3379740"/>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F</a:t>
            </a:r>
          </a:p>
        </p:txBody>
      </p:sp>
      <p:sp>
        <p:nvSpPr>
          <p:cNvPr id="121" name="Rectangle: Rounded Corners 120">
            <a:extLst>
              <a:ext uri="{FF2B5EF4-FFF2-40B4-BE49-F238E27FC236}">
                <a16:creationId xmlns:a16="http://schemas.microsoft.com/office/drawing/2014/main" id="{E43F7B7B-7ADE-5984-137F-324980C672AB}"/>
              </a:ext>
            </a:extLst>
          </p:cNvPr>
          <p:cNvSpPr/>
          <p:nvPr/>
        </p:nvSpPr>
        <p:spPr>
          <a:xfrm>
            <a:off x="10974270" y="3438469"/>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G</a:t>
            </a:r>
          </a:p>
        </p:txBody>
      </p:sp>
      <p:grpSp>
        <p:nvGrpSpPr>
          <p:cNvPr id="122" name="Group 121">
            <a:extLst>
              <a:ext uri="{FF2B5EF4-FFF2-40B4-BE49-F238E27FC236}">
                <a16:creationId xmlns:a16="http://schemas.microsoft.com/office/drawing/2014/main" id="{4DEF3861-7E96-0F64-3F57-DD5DCCD195F9}"/>
              </a:ext>
            </a:extLst>
          </p:cNvPr>
          <p:cNvGrpSpPr/>
          <p:nvPr/>
        </p:nvGrpSpPr>
        <p:grpSpPr>
          <a:xfrm>
            <a:off x="2150812" y="3778690"/>
            <a:ext cx="862975" cy="1750450"/>
            <a:chOff x="999834" y="2695166"/>
            <a:chExt cx="862975" cy="1750450"/>
          </a:xfrm>
        </p:grpSpPr>
        <p:pic>
          <p:nvPicPr>
            <p:cNvPr id="123" name="Picture 122" descr="A black background with a blue and green object&#10;&#10;Description automatically generated">
              <a:extLst>
                <a:ext uri="{FF2B5EF4-FFF2-40B4-BE49-F238E27FC236}">
                  <a16:creationId xmlns:a16="http://schemas.microsoft.com/office/drawing/2014/main" id="{48626556-5390-0165-C43C-73D116B1BDA5}"/>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24" name="Oval 123">
              <a:extLst>
                <a:ext uri="{FF2B5EF4-FFF2-40B4-BE49-F238E27FC236}">
                  <a16:creationId xmlns:a16="http://schemas.microsoft.com/office/drawing/2014/main" id="{15CDB360-0DF2-37BE-FB5A-4A22C848F077}"/>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5" name="Straight Connector 124">
              <a:extLst>
                <a:ext uri="{FF2B5EF4-FFF2-40B4-BE49-F238E27FC236}">
                  <a16:creationId xmlns:a16="http://schemas.microsoft.com/office/drawing/2014/main" id="{CA9D08CD-78ED-E4DA-8A42-853F2F545968}"/>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AC135E8-1950-F7F6-BC36-B6688AF6F4AB}"/>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5842A9B-B57E-CA53-073C-B3D338843411}"/>
              </a:ext>
            </a:extLst>
          </p:cNvPr>
          <p:cNvSpPr txBox="1"/>
          <p:nvPr/>
        </p:nvSpPr>
        <p:spPr>
          <a:xfrm>
            <a:off x="-435010" y="5629682"/>
            <a:ext cx="1927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Rectangle: Rounded Corners 4">
            <a:extLst>
              <a:ext uri="{FF2B5EF4-FFF2-40B4-BE49-F238E27FC236}">
                <a16:creationId xmlns:a16="http://schemas.microsoft.com/office/drawing/2014/main" id="{53BE88CE-4037-3C5C-1A7B-94E22E2E1655}"/>
              </a:ext>
            </a:extLst>
          </p:cNvPr>
          <p:cNvSpPr/>
          <p:nvPr/>
        </p:nvSpPr>
        <p:spPr>
          <a:xfrm>
            <a:off x="11669304" y="5436148"/>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H</a:t>
            </a:r>
          </a:p>
        </p:txBody>
      </p:sp>
    </p:spTree>
    <p:extLst>
      <p:ext uri="{BB962C8B-B14F-4D97-AF65-F5344CB8AC3E}">
        <p14:creationId xmlns:p14="http://schemas.microsoft.com/office/powerpoint/2010/main" val="41053976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A4A2D-B266-A989-E873-F480CE064A31}"/>
              </a:ext>
            </a:extLst>
          </p:cNvPr>
          <p:cNvSpPr>
            <a:spLocks noGrp="1"/>
          </p:cNvSpPr>
          <p:nvPr>
            <p:ph type="title"/>
          </p:nvPr>
        </p:nvSpPr>
        <p:spPr/>
        <p:txBody>
          <a:bodyPr/>
          <a:lstStyle/>
          <a:p>
            <a:r>
              <a:rPr lang="en-US"/>
              <a:t>Mission Operations Step-by-step (Balloon)</a:t>
            </a:r>
          </a:p>
        </p:txBody>
      </p:sp>
      <p:sp>
        <p:nvSpPr>
          <p:cNvPr id="3" name="Content Placeholder 2">
            <a:extLst>
              <a:ext uri="{FF2B5EF4-FFF2-40B4-BE49-F238E27FC236}">
                <a16:creationId xmlns:a16="http://schemas.microsoft.com/office/drawing/2014/main" id="{41CD6736-A701-A441-EC48-686E3FF1E351}"/>
              </a:ext>
            </a:extLst>
          </p:cNvPr>
          <p:cNvSpPr>
            <a:spLocks noGrp="1"/>
          </p:cNvSpPr>
          <p:nvPr>
            <p:ph idx="1"/>
          </p:nvPr>
        </p:nvSpPr>
        <p:spPr/>
        <p:txBody>
          <a:bodyPr/>
          <a:lstStyle/>
          <a:p>
            <a:r>
              <a:rPr lang="en-US"/>
              <a:t>A.) After detaching from the aeroshell, the balloon will inflate</a:t>
            </a:r>
          </a:p>
          <a:p>
            <a:r>
              <a:rPr lang="en-US"/>
              <a:t>B.) The team will initialize the payload to begin collecting data </a:t>
            </a:r>
          </a:p>
          <a:p>
            <a:r>
              <a:rPr lang="en-US"/>
              <a:t>C.) The rest of the critical science instruments will be switched on by the crew </a:t>
            </a:r>
          </a:p>
          <a:p>
            <a:r>
              <a:rPr lang="en-US"/>
              <a:t>D.) The team will depressurize the balloon to lower the altitude through a valve system</a:t>
            </a:r>
          </a:p>
          <a:p>
            <a:r>
              <a:rPr lang="en-US"/>
              <a:t>E.) The team will repressurized the balloon to keep it within the “goldilocks zone”</a:t>
            </a:r>
          </a:p>
          <a:p>
            <a:r>
              <a:rPr lang="en-US"/>
              <a:t>F.) The balloon will continue to depressurize the balloon when it reaches its max height </a:t>
            </a:r>
          </a:p>
          <a:p>
            <a:r>
              <a:rPr lang="en-US"/>
              <a:t>G.) The team will continue to repressurize the balloon when it reaches its lowest height</a:t>
            </a:r>
          </a:p>
          <a:p>
            <a:r>
              <a:rPr lang="en-US"/>
              <a:t>H.) Crew navigates the balloon to land on Alpha Regio near its end of life</a:t>
            </a:r>
          </a:p>
          <a:p>
            <a:endParaRPr lang="en-US"/>
          </a:p>
          <a:p>
            <a:endParaRPr lang="en-US"/>
          </a:p>
        </p:txBody>
      </p:sp>
      <p:sp>
        <p:nvSpPr>
          <p:cNvPr id="4" name="Slide Number Placeholder 3">
            <a:extLst>
              <a:ext uri="{FF2B5EF4-FFF2-40B4-BE49-F238E27FC236}">
                <a16:creationId xmlns:a16="http://schemas.microsoft.com/office/drawing/2014/main" id="{04168539-4020-CBC6-0E45-AF4682C516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790294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E13C-B4DD-0837-2F26-A56D74F4D067}"/>
              </a:ext>
            </a:extLst>
          </p:cNvPr>
          <p:cNvSpPr>
            <a:spLocks noGrp="1"/>
          </p:cNvSpPr>
          <p:nvPr>
            <p:ph type="title"/>
          </p:nvPr>
        </p:nvSpPr>
        <p:spPr>
          <a:xfrm>
            <a:off x="1097280" y="286603"/>
            <a:ext cx="10580370" cy="1450757"/>
          </a:xfrm>
        </p:spPr>
        <p:txBody>
          <a:bodyPr/>
          <a:lstStyle/>
          <a:p>
            <a:r>
              <a:rPr lang="en-US"/>
              <a:t>Expected Venusian Atmospheric Properties</a:t>
            </a:r>
          </a:p>
        </p:txBody>
      </p:sp>
      <p:sp>
        <p:nvSpPr>
          <p:cNvPr id="3" name="Content Placeholder 2">
            <a:extLst>
              <a:ext uri="{FF2B5EF4-FFF2-40B4-BE49-F238E27FC236}">
                <a16:creationId xmlns:a16="http://schemas.microsoft.com/office/drawing/2014/main" id="{9A17527D-55D2-1054-A23B-1A873F483367}"/>
              </a:ext>
            </a:extLst>
          </p:cNvPr>
          <p:cNvSpPr>
            <a:spLocks noGrp="1"/>
          </p:cNvSpPr>
          <p:nvPr>
            <p:ph idx="1"/>
          </p:nvPr>
        </p:nvSpPr>
        <p:spPr/>
        <p:txBody>
          <a:bodyPr/>
          <a:lstStyle/>
          <a:p>
            <a:r>
              <a:rPr lang="en-US" b="1" u="sng"/>
              <a:t>Altitude range (50-55 km)</a:t>
            </a:r>
          </a:p>
          <a:p>
            <a:pPr lvl="1"/>
            <a:r>
              <a:rPr lang="en-US" b="1"/>
              <a:t>Density: </a:t>
            </a:r>
            <a:r>
              <a:rPr lang="en-US"/>
              <a:t>66.07 - 70 kg/m^3</a:t>
            </a:r>
          </a:p>
          <a:p>
            <a:pPr lvl="1"/>
            <a:r>
              <a:rPr lang="en-US" b="1"/>
              <a:t>Temperature: </a:t>
            </a:r>
            <a:r>
              <a:rPr lang="en-US"/>
              <a:t>300-400 K</a:t>
            </a:r>
          </a:p>
          <a:p>
            <a:pPr lvl="1"/>
            <a:r>
              <a:rPr lang="en-US" b="1"/>
              <a:t>Pressure: ~</a:t>
            </a:r>
            <a:r>
              <a:rPr lang="en-US"/>
              <a:t>1-2 atm</a:t>
            </a:r>
          </a:p>
          <a:p>
            <a:pPr lvl="1"/>
            <a:r>
              <a:rPr lang="en-US" b="1"/>
              <a:t>Zonal Wind Speed: </a:t>
            </a:r>
            <a:r>
              <a:rPr lang="en-US"/>
              <a:t>45-55 m/s</a:t>
            </a:r>
          </a:p>
          <a:p>
            <a:endParaRPr lang="en-US"/>
          </a:p>
        </p:txBody>
      </p:sp>
      <p:sp>
        <p:nvSpPr>
          <p:cNvPr id="4" name="Slide Number Placeholder 3">
            <a:extLst>
              <a:ext uri="{FF2B5EF4-FFF2-40B4-BE49-F238E27FC236}">
                <a16:creationId xmlns:a16="http://schemas.microsoft.com/office/drawing/2014/main" id="{42B98F6C-0497-9571-9697-108644FDC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4A11CA7D-7B52-9EA1-A534-E786A248D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933" y="1841359"/>
            <a:ext cx="3275049" cy="4514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55770A-7378-50BC-FBB6-6199E8F9E9EF}"/>
              </a:ext>
            </a:extLst>
          </p:cNvPr>
          <p:cNvSpPr txBox="1"/>
          <p:nvPr/>
        </p:nvSpPr>
        <p:spPr>
          <a:xfrm>
            <a:off x="6251707" y="5955675"/>
            <a:ext cx="20112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VIRA</a:t>
            </a:r>
          </a:p>
        </p:txBody>
      </p:sp>
    </p:spTree>
    <p:extLst>
      <p:ext uri="{BB962C8B-B14F-4D97-AF65-F5344CB8AC3E}">
        <p14:creationId xmlns:p14="http://schemas.microsoft.com/office/powerpoint/2010/main" val="26797532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E66F-5331-4CA5-FA11-F7DB33840117}"/>
              </a:ext>
            </a:extLst>
          </p:cNvPr>
          <p:cNvSpPr>
            <a:spLocks noGrp="1"/>
          </p:cNvSpPr>
          <p:nvPr>
            <p:ph type="title"/>
          </p:nvPr>
        </p:nvSpPr>
        <p:spPr/>
        <p:txBody>
          <a:bodyPr/>
          <a:lstStyle/>
          <a:p>
            <a:r>
              <a:rPr lang="en-US"/>
              <a:t>Stowed 2-View </a:t>
            </a:r>
          </a:p>
        </p:txBody>
      </p:sp>
      <p:sp>
        <p:nvSpPr>
          <p:cNvPr id="4" name="Slide Number Placeholder 3">
            <a:extLst>
              <a:ext uri="{FF2B5EF4-FFF2-40B4-BE49-F238E27FC236}">
                <a16:creationId xmlns:a16="http://schemas.microsoft.com/office/drawing/2014/main" id="{5A3F355E-CF67-703E-5D0A-2BCFB7A828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79987ABF-1274-C156-A0E4-53BB63A5912A}"/>
              </a:ext>
            </a:extLst>
          </p:cNvPr>
          <p:cNvPicPr>
            <a:picLocks noChangeAspect="1"/>
          </p:cNvPicPr>
          <p:nvPr/>
        </p:nvPicPr>
        <p:blipFill>
          <a:blip r:embed="rId2"/>
          <a:stretch>
            <a:fillRect/>
          </a:stretch>
        </p:blipFill>
        <p:spPr>
          <a:xfrm>
            <a:off x="2215317" y="1845734"/>
            <a:ext cx="2379182" cy="3650191"/>
          </a:xfrm>
          <a:prstGeom prst="rect">
            <a:avLst/>
          </a:prstGeom>
        </p:spPr>
      </p:pic>
      <p:pic>
        <p:nvPicPr>
          <p:cNvPr id="8" name="Picture 7">
            <a:extLst>
              <a:ext uri="{FF2B5EF4-FFF2-40B4-BE49-F238E27FC236}">
                <a16:creationId xmlns:a16="http://schemas.microsoft.com/office/drawing/2014/main" id="{9A705D19-7F7A-99AD-FE4A-CB1202E69C55}"/>
              </a:ext>
            </a:extLst>
          </p:cNvPr>
          <p:cNvPicPr>
            <a:picLocks noChangeAspect="1"/>
          </p:cNvPicPr>
          <p:nvPr/>
        </p:nvPicPr>
        <p:blipFill>
          <a:blip r:embed="rId3"/>
          <a:stretch>
            <a:fillRect/>
          </a:stretch>
        </p:blipFill>
        <p:spPr>
          <a:xfrm>
            <a:off x="5861462" y="1845734"/>
            <a:ext cx="4911313" cy="4044183"/>
          </a:xfrm>
          <a:prstGeom prst="rect">
            <a:avLst/>
          </a:prstGeom>
        </p:spPr>
      </p:pic>
      <p:cxnSp>
        <p:nvCxnSpPr>
          <p:cNvPr id="9" name="Straight Arrow Connector 8">
            <a:extLst>
              <a:ext uri="{FF2B5EF4-FFF2-40B4-BE49-F238E27FC236}">
                <a16:creationId xmlns:a16="http://schemas.microsoft.com/office/drawing/2014/main" id="{B2C24081-4426-EA4E-BCD1-A4885709475F}"/>
              </a:ext>
            </a:extLst>
          </p:cNvPr>
          <p:cNvCxnSpPr>
            <a:cxnSpLocks/>
          </p:cNvCxnSpPr>
          <p:nvPr/>
        </p:nvCxnSpPr>
        <p:spPr>
          <a:xfrm>
            <a:off x="2628900" y="6244590"/>
            <a:ext cx="15621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642DB22-260C-60D2-6398-07A1F3BB9F8A}"/>
              </a:ext>
            </a:extLst>
          </p:cNvPr>
          <p:cNvCxnSpPr>
            <a:cxnSpLocks/>
          </p:cNvCxnSpPr>
          <p:nvPr/>
        </p:nvCxnSpPr>
        <p:spPr>
          <a:xfrm flipV="1">
            <a:off x="2636520" y="5433060"/>
            <a:ext cx="0" cy="922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5DC6424-C6D5-41AE-2D71-591357ABEA0F}"/>
              </a:ext>
            </a:extLst>
          </p:cNvPr>
          <p:cNvCxnSpPr>
            <a:cxnSpLocks/>
          </p:cNvCxnSpPr>
          <p:nvPr/>
        </p:nvCxnSpPr>
        <p:spPr>
          <a:xfrm flipV="1">
            <a:off x="4191000" y="5433060"/>
            <a:ext cx="0" cy="922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B3E6192-A593-0F5C-8495-F8A12A878C2D}"/>
              </a:ext>
            </a:extLst>
          </p:cNvPr>
          <p:cNvCxnSpPr>
            <a:cxnSpLocks/>
          </p:cNvCxnSpPr>
          <p:nvPr/>
        </p:nvCxnSpPr>
        <p:spPr>
          <a:xfrm flipV="1">
            <a:off x="3688080" y="5130165"/>
            <a:ext cx="0" cy="731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718FF-4766-8A49-35B3-61CC3060C2AB}"/>
              </a:ext>
            </a:extLst>
          </p:cNvPr>
          <p:cNvCxnSpPr>
            <a:cxnSpLocks/>
          </p:cNvCxnSpPr>
          <p:nvPr/>
        </p:nvCxnSpPr>
        <p:spPr>
          <a:xfrm flipV="1">
            <a:off x="3139440" y="5114925"/>
            <a:ext cx="0" cy="731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F1E626-FC24-EE3A-876B-94607738EE88}"/>
              </a:ext>
            </a:extLst>
          </p:cNvPr>
          <p:cNvCxnSpPr>
            <a:cxnSpLocks/>
          </p:cNvCxnSpPr>
          <p:nvPr/>
        </p:nvCxnSpPr>
        <p:spPr>
          <a:xfrm>
            <a:off x="3139440" y="5739765"/>
            <a:ext cx="54864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82A0D7-82EF-D26A-8B26-9551CB57C1B5}"/>
              </a:ext>
            </a:extLst>
          </p:cNvPr>
          <p:cNvCxnSpPr>
            <a:cxnSpLocks/>
          </p:cNvCxnSpPr>
          <p:nvPr/>
        </p:nvCxnSpPr>
        <p:spPr>
          <a:xfrm>
            <a:off x="2956560" y="5998845"/>
            <a:ext cx="9220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FAB4B-4AF3-7965-0DA5-9CB6D6D32B88}"/>
              </a:ext>
            </a:extLst>
          </p:cNvPr>
          <p:cNvCxnSpPr>
            <a:cxnSpLocks/>
          </p:cNvCxnSpPr>
          <p:nvPr/>
        </p:nvCxnSpPr>
        <p:spPr>
          <a:xfrm flipV="1">
            <a:off x="2964180" y="5023485"/>
            <a:ext cx="0" cy="1080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247DAA-E1BC-0528-AAC3-328489680603}"/>
              </a:ext>
            </a:extLst>
          </p:cNvPr>
          <p:cNvCxnSpPr>
            <a:cxnSpLocks/>
          </p:cNvCxnSpPr>
          <p:nvPr/>
        </p:nvCxnSpPr>
        <p:spPr>
          <a:xfrm flipV="1">
            <a:off x="3878580" y="5023485"/>
            <a:ext cx="0" cy="1080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40A92B3-2C25-8352-A1A3-61AE7110DE8D}"/>
              </a:ext>
            </a:extLst>
          </p:cNvPr>
          <p:cNvCxnSpPr>
            <a:cxnSpLocks/>
          </p:cNvCxnSpPr>
          <p:nvPr/>
        </p:nvCxnSpPr>
        <p:spPr>
          <a:xfrm>
            <a:off x="2110740" y="1905000"/>
            <a:ext cx="0" cy="352806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2F78AC-35C0-0576-5C6A-217BD0E04F2A}"/>
              </a:ext>
            </a:extLst>
          </p:cNvPr>
          <p:cNvCxnSpPr>
            <a:cxnSpLocks/>
          </p:cNvCxnSpPr>
          <p:nvPr/>
        </p:nvCxnSpPr>
        <p:spPr>
          <a:xfrm>
            <a:off x="1986717" y="5434965"/>
            <a:ext cx="6498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BDF6BB-959E-376F-147F-F20E631D2775}"/>
              </a:ext>
            </a:extLst>
          </p:cNvPr>
          <p:cNvCxnSpPr>
            <a:cxnSpLocks/>
          </p:cNvCxnSpPr>
          <p:nvPr/>
        </p:nvCxnSpPr>
        <p:spPr>
          <a:xfrm>
            <a:off x="1986717" y="1905000"/>
            <a:ext cx="12517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4F96290-8A33-91E4-5243-698FF3E0501B}"/>
              </a:ext>
            </a:extLst>
          </p:cNvPr>
          <p:cNvCxnSpPr>
            <a:cxnSpLocks/>
          </p:cNvCxnSpPr>
          <p:nvPr/>
        </p:nvCxnSpPr>
        <p:spPr>
          <a:xfrm>
            <a:off x="8008620" y="5995035"/>
            <a:ext cx="82296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17B7B9-1E52-24DD-6013-DC36A34BFCBB}"/>
              </a:ext>
            </a:extLst>
          </p:cNvPr>
          <p:cNvCxnSpPr>
            <a:cxnSpLocks/>
          </p:cNvCxnSpPr>
          <p:nvPr/>
        </p:nvCxnSpPr>
        <p:spPr>
          <a:xfrm flipV="1">
            <a:off x="8008620" y="3771900"/>
            <a:ext cx="0" cy="2331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D33E93C-8359-AACD-EE51-0146799E5AA1}"/>
              </a:ext>
            </a:extLst>
          </p:cNvPr>
          <p:cNvCxnSpPr>
            <a:cxnSpLocks/>
          </p:cNvCxnSpPr>
          <p:nvPr/>
        </p:nvCxnSpPr>
        <p:spPr>
          <a:xfrm flipV="1">
            <a:off x="8831580" y="3771900"/>
            <a:ext cx="0" cy="233172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3538D08-800F-02DE-098D-E5FEA6DC76EE}"/>
              </a:ext>
            </a:extLst>
          </p:cNvPr>
          <p:cNvSpPr txBox="1"/>
          <p:nvPr/>
        </p:nvSpPr>
        <p:spPr>
          <a:xfrm>
            <a:off x="637137" y="3519448"/>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19.1 meters</a:t>
            </a:r>
          </a:p>
        </p:txBody>
      </p:sp>
      <p:sp>
        <p:nvSpPr>
          <p:cNvPr id="62" name="TextBox 61">
            <a:extLst>
              <a:ext uri="{FF2B5EF4-FFF2-40B4-BE49-F238E27FC236}">
                <a16:creationId xmlns:a16="http://schemas.microsoft.com/office/drawing/2014/main" id="{2243ECF3-82FB-20C4-B315-9A70E28DBF61}"/>
              </a:ext>
            </a:extLst>
          </p:cNvPr>
          <p:cNvSpPr txBox="1"/>
          <p:nvPr/>
        </p:nvSpPr>
        <p:spPr>
          <a:xfrm>
            <a:off x="2716530" y="5953323"/>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8.4 meters</a:t>
            </a:r>
          </a:p>
        </p:txBody>
      </p:sp>
      <p:sp>
        <p:nvSpPr>
          <p:cNvPr id="63" name="TextBox 62">
            <a:extLst>
              <a:ext uri="{FF2B5EF4-FFF2-40B4-BE49-F238E27FC236}">
                <a16:creationId xmlns:a16="http://schemas.microsoft.com/office/drawing/2014/main" id="{B4A1288F-1FBF-F5C4-DA19-AFEA846D95E8}"/>
              </a:ext>
            </a:extLst>
          </p:cNvPr>
          <p:cNvSpPr txBox="1"/>
          <p:nvPr/>
        </p:nvSpPr>
        <p:spPr>
          <a:xfrm>
            <a:off x="2682240" y="5682615"/>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7.5 meters</a:t>
            </a:r>
          </a:p>
        </p:txBody>
      </p:sp>
      <p:sp>
        <p:nvSpPr>
          <p:cNvPr id="64" name="TextBox 63">
            <a:extLst>
              <a:ext uri="{FF2B5EF4-FFF2-40B4-BE49-F238E27FC236}">
                <a16:creationId xmlns:a16="http://schemas.microsoft.com/office/drawing/2014/main" id="{B0CE984D-6116-95D5-3EE3-9EC775A9090D}"/>
              </a:ext>
            </a:extLst>
          </p:cNvPr>
          <p:cNvSpPr txBox="1"/>
          <p:nvPr/>
        </p:nvSpPr>
        <p:spPr>
          <a:xfrm>
            <a:off x="2661958" y="5427464"/>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1.7 m</a:t>
            </a:r>
          </a:p>
        </p:txBody>
      </p:sp>
      <p:sp>
        <p:nvSpPr>
          <p:cNvPr id="65" name="TextBox 64">
            <a:extLst>
              <a:ext uri="{FF2B5EF4-FFF2-40B4-BE49-F238E27FC236}">
                <a16:creationId xmlns:a16="http://schemas.microsoft.com/office/drawing/2014/main" id="{7CE272EE-6D65-523F-BCF9-22270FDBF765}"/>
              </a:ext>
            </a:extLst>
          </p:cNvPr>
          <p:cNvSpPr txBox="1"/>
          <p:nvPr/>
        </p:nvSpPr>
        <p:spPr>
          <a:xfrm>
            <a:off x="7677150" y="5983051"/>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1.75 meters</a:t>
            </a:r>
          </a:p>
        </p:txBody>
      </p:sp>
      <p:cxnSp>
        <p:nvCxnSpPr>
          <p:cNvPr id="66" name="Straight Arrow Connector 65">
            <a:extLst>
              <a:ext uri="{FF2B5EF4-FFF2-40B4-BE49-F238E27FC236}">
                <a16:creationId xmlns:a16="http://schemas.microsoft.com/office/drawing/2014/main" id="{85EDD1CF-5896-C88B-DADB-0011954A844C}"/>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3C2B10A6-87BB-F677-9C0C-A5451DD1B7FE}"/>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027210D8-6FBB-AE8C-FED7-8677C73B57EB}"/>
              </a:ext>
            </a:extLst>
          </p:cNvPr>
          <p:cNvSpPr txBox="1"/>
          <p:nvPr/>
        </p:nvSpPr>
        <p:spPr>
          <a:xfrm>
            <a:off x="114300" y="5922302"/>
            <a:ext cx="188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rPr>
              <a:t>Z</a:t>
            </a:r>
          </a:p>
        </p:txBody>
      </p:sp>
      <p:sp>
        <p:nvSpPr>
          <p:cNvPr id="69" name="TextBox 68">
            <a:extLst>
              <a:ext uri="{FF2B5EF4-FFF2-40B4-BE49-F238E27FC236}">
                <a16:creationId xmlns:a16="http://schemas.microsoft.com/office/drawing/2014/main" id="{E6E0B37D-1E43-5374-1C33-6FAB41E3108A}"/>
              </a:ext>
            </a:extLst>
          </p:cNvPr>
          <p:cNvSpPr txBox="1"/>
          <p:nvPr/>
        </p:nvSpPr>
        <p:spPr>
          <a:xfrm>
            <a:off x="931545" y="5127006"/>
            <a:ext cx="2571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rPr>
              <a:t>Y</a:t>
            </a:r>
          </a:p>
        </p:txBody>
      </p:sp>
    </p:spTree>
    <p:extLst>
      <p:ext uri="{BB962C8B-B14F-4D97-AF65-F5344CB8AC3E}">
        <p14:creationId xmlns:p14="http://schemas.microsoft.com/office/powerpoint/2010/main" val="506358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5BB-2955-0108-4444-0D25A86C2F34}"/>
              </a:ext>
            </a:extLst>
          </p:cNvPr>
          <p:cNvSpPr>
            <a:spLocks noGrp="1"/>
          </p:cNvSpPr>
          <p:nvPr>
            <p:ph type="title"/>
          </p:nvPr>
        </p:nvSpPr>
        <p:spPr/>
        <p:txBody>
          <a:bodyPr/>
          <a:lstStyle/>
          <a:p>
            <a:r>
              <a:rPr lang="en-US"/>
              <a:t>Side and Top View</a:t>
            </a:r>
          </a:p>
        </p:txBody>
      </p:sp>
      <p:sp>
        <p:nvSpPr>
          <p:cNvPr id="4" name="Slide Number Placeholder 3">
            <a:extLst>
              <a:ext uri="{FF2B5EF4-FFF2-40B4-BE49-F238E27FC236}">
                <a16:creationId xmlns:a16="http://schemas.microsoft.com/office/drawing/2014/main" id="{7EEED2D1-B16F-9330-A93E-C6CC789250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966A3E66-63EF-48FC-98FF-B0A1881A5965}"/>
              </a:ext>
            </a:extLst>
          </p:cNvPr>
          <p:cNvPicPr>
            <a:picLocks noChangeAspect="1"/>
          </p:cNvPicPr>
          <p:nvPr/>
        </p:nvPicPr>
        <p:blipFill>
          <a:blip r:embed="rId2"/>
          <a:stretch>
            <a:fillRect/>
          </a:stretch>
        </p:blipFill>
        <p:spPr>
          <a:xfrm>
            <a:off x="1168725" y="2365498"/>
            <a:ext cx="5464013" cy="3139712"/>
          </a:xfrm>
          <a:prstGeom prst="rect">
            <a:avLst/>
          </a:prstGeom>
        </p:spPr>
      </p:pic>
      <p:cxnSp>
        <p:nvCxnSpPr>
          <p:cNvPr id="6" name="Straight Arrow Connector 5">
            <a:extLst>
              <a:ext uri="{FF2B5EF4-FFF2-40B4-BE49-F238E27FC236}">
                <a16:creationId xmlns:a16="http://schemas.microsoft.com/office/drawing/2014/main" id="{CAD2BF9E-AA86-F5BB-687A-479E680DF140}"/>
              </a:ext>
            </a:extLst>
          </p:cNvPr>
          <p:cNvCxnSpPr>
            <a:cxnSpLocks/>
          </p:cNvCxnSpPr>
          <p:nvPr/>
        </p:nvCxnSpPr>
        <p:spPr>
          <a:xfrm>
            <a:off x="3262557" y="6093099"/>
            <a:ext cx="139065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556584-9F8B-7944-035C-03615AB1B618}"/>
              </a:ext>
            </a:extLst>
          </p:cNvPr>
          <p:cNvCxnSpPr>
            <a:cxnSpLocks/>
          </p:cNvCxnSpPr>
          <p:nvPr/>
        </p:nvCxnSpPr>
        <p:spPr>
          <a:xfrm flipV="1">
            <a:off x="4653207" y="3171172"/>
            <a:ext cx="0" cy="292192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857F87-028E-1BC1-CB85-C46F11FDBFC3}"/>
              </a:ext>
            </a:extLst>
          </p:cNvPr>
          <p:cNvCxnSpPr>
            <a:cxnSpLocks/>
          </p:cNvCxnSpPr>
          <p:nvPr/>
        </p:nvCxnSpPr>
        <p:spPr>
          <a:xfrm flipV="1">
            <a:off x="3262557" y="3171172"/>
            <a:ext cx="0" cy="29700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72CF061-C233-F36C-2962-8B00E2A4C1AC}"/>
              </a:ext>
            </a:extLst>
          </p:cNvPr>
          <p:cNvCxnSpPr>
            <a:cxnSpLocks/>
          </p:cNvCxnSpPr>
          <p:nvPr/>
        </p:nvCxnSpPr>
        <p:spPr>
          <a:xfrm>
            <a:off x="3376857" y="5746508"/>
            <a:ext cx="11811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374C7-892F-ABAE-E222-4670E2746F00}"/>
              </a:ext>
            </a:extLst>
          </p:cNvPr>
          <p:cNvCxnSpPr>
            <a:cxnSpLocks/>
          </p:cNvCxnSpPr>
          <p:nvPr/>
        </p:nvCxnSpPr>
        <p:spPr>
          <a:xfrm flipV="1">
            <a:off x="4557957" y="3005556"/>
            <a:ext cx="0" cy="27345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28B427-9C96-A7F0-83A1-D361E9D93D59}"/>
              </a:ext>
            </a:extLst>
          </p:cNvPr>
          <p:cNvCxnSpPr>
            <a:cxnSpLocks/>
          </p:cNvCxnSpPr>
          <p:nvPr/>
        </p:nvCxnSpPr>
        <p:spPr>
          <a:xfrm flipV="1">
            <a:off x="3348282" y="3005556"/>
            <a:ext cx="0" cy="276000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8C12E8-C2A0-B72D-ACD3-D34F19EFFAD6}"/>
              </a:ext>
            </a:extLst>
          </p:cNvPr>
          <p:cNvSpPr txBox="1"/>
          <p:nvPr/>
        </p:nvSpPr>
        <p:spPr>
          <a:xfrm>
            <a:off x="3214932" y="5771919"/>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1.39 meters</a:t>
            </a:r>
          </a:p>
        </p:txBody>
      </p:sp>
      <p:sp>
        <p:nvSpPr>
          <p:cNvPr id="13" name="TextBox 12">
            <a:extLst>
              <a:ext uri="{FF2B5EF4-FFF2-40B4-BE49-F238E27FC236}">
                <a16:creationId xmlns:a16="http://schemas.microsoft.com/office/drawing/2014/main" id="{A51DE8A5-7D14-DDED-5DF9-2E14AD46E91F}"/>
              </a:ext>
            </a:extLst>
          </p:cNvPr>
          <p:cNvSpPr txBox="1"/>
          <p:nvPr/>
        </p:nvSpPr>
        <p:spPr>
          <a:xfrm>
            <a:off x="3167307" y="5407586"/>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1.07 meters</a:t>
            </a:r>
          </a:p>
        </p:txBody>
      </p:sp>
      <p:sp>
        <p:nvSpPr>
          <p:cNvPr id="14" name="TextBox 13">
            <a:extLst>
              <a:ext uri="{FF2B5EF4-FFF2-40B4-BE49-F238E27FC236}">
                <a16:creationId xmlns:a16="http://schemas.microsoft.com/office/drawing/2014/main" id="{509B326F-6A06-23B0-9EBD-FC4C40665EC8}"/>
              </a:ext>
            </a:extLst>
          </p:cNvPr>
          <p:cNvSpPr txBox="1"/>
          <p:nvPr/>
        </p:nvSpPr>
        <p:spPr>
          <a:xfrm>
            <a:off x="3214932" y="1898147"/>
            <a:ext cx="1485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Side View</a:t>
            </a:r>
          </a:p>
        </p:txBody>
      </p:sp>
      <p:pic>
        <p:nvPicPr>
          <p:cNvPr id="25" name="Picture 24">
            <a:extLst>
              <a:ext uri="{FF2B5EF4-FFF2-40B4-BE49-F238E27FC236}">
                <a16:creationId xmlns:a16="http://schemas.microsoft.com/office/drawing/2014/main" id="{29225D07-3AEF-0134-A36A-B227D196959B}"/>
              </a:ext>
            </a:extLst>
          </p:cNvPr>
          <p:cNvPicPr>
            <a:picLocks noChangeAspect="1"/>
          </p:cNvPicPr>
          <p:nvPr/>
        </p:nvPicPr>
        <p:blipFill>
          <a:blip r:embed="rId3"/>
          <a:stretch>
            <a:fillRect/>
          </a:stretch>
        </p:blipFill>
        <p:spPr>
          <a:xfrm>
            <a:off x="7505701" y="2250366"/>
            <a:ext cx="3465195" cy="3148348"/>
          </a:xfrm>
          <a:prstGeom prst="rect">
            <a:avLst/>
          </a:prstGeom>
        </p:spPr>
      </p:pic>
      <p:cxnSp>
        <p:nvCxnSpPr>
          <p:cNvPr id="26" name="Straight Arrow Connector 25">
            <a:extLst>
              <a:ext uri="{FF2B5EF4-FFF2-40B4-BE49-F238E27FC236}">
                <a16:creationId xmlns:a16="http://schemas.microsoft.com/office/drawing/2014/main" id="{CE0BC085-D231-B714-C295-43B5425F755F}"/>
              </a:ext>
            </a:extLst>
          </p:cNvPr>
          <p:cNvCxnSpPr>
            <a:cxnSpLocks/>
          </p:cNvCxnSpPr>
          <p:nvPr/>
        </p:nvCxnSpPr>
        <p:spPr>
          <a:xfrm>
            <a:off x="7865746" y="6141251"/>
            <a:ext cx="282892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F5D525-5868-830E-7F21-A23AD03B1679}"/>
              </a:ext>
            </a:extLst>
          </p:cNvPr>
          <p:cNvCxnSpPr>
            <a:cxnSpLocks/>
          </p:cNvCxnSpPr>
          <p:nvPr/>
        </p:nvCxnSpPr>
        <p:spPr>
          <a:xfrm flipV="1">
            <a:off x="7865746" y="3779051"/>
            <a:ext cx="0" cy="23717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D56BFB-B7F5-6849-2649-37C6E44C4D19}"/>
              </a:ext>
            </a:extLst>
          </p:cNvPr>
          <p:cNvCxnSpPr>
            <a:cxnSpLocks/>
          </p:cNvCxnSpPr>
          <p:nvPr/>
        </p:nvCxnSpPr>
        <p:spPr>
          <a:xfrm flipV="1">
            <a:off x="10694671" y="3779051"/>
            <a:ext cx="0" cy="23622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18BFE1-0539-65B2-A1F7-C9A3C0115553}"/>
              </a:ext>
            </a:extLst>
          </p:cNvPr>
          <p:cNvCxnSpPr>
            <a:cxnSpLocks/>
          </p:cNvCxnSpPr>
          <p:nvPr/>
        </p:nvCxnSpPr>
        <p:spPr>
          <a:xfrm>
            <a:off x="8180071" y="5788826"/>
            <a:ext cx="22098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E1F7AF-E119-2F37-25A6-817DC241ADE9}"/>
              </a:ext>
            </a:extLst>
          </p:cNvPr>
          <p:cNvCxnSpPr>
            <a:cxnSpLocks/>
          </p:cNvCxnSpPr>
          <p:nvPr/>
        </p:nvCxnSpPr>
        <p:spPr>
          <a:xfrm flipV="1">
            <a:off x="10389871" y="3779051"/>
            <a:ext cx="0" cy="20097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1487E8-46E7-E101-3D14-95C3C80A25F8}"/>
              </a:ext>
            </a:extLst>
          </p:cNvPr>
          <p:cNvCxnSpPr>
            <a:cxnSpLocks/>
          </p:cNvCxnSpPr>
          <p:nvPr/>
        </p:nvCxnSpPr>
        <p:spPr>
          <a:xfrm flipV="1">
            <a:off x="8180071" y="3779051"/>
            <a:ext cx="0" cy="20097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22846A-7A1D-6955-D19E-BCDF07C966DD}"/>
              </a:ext>
            </a:extLst>
          </p:cNvPr>
          <p:cNvCxnSpPr>
            <a:cxnSpLocks/>
          </p:cNvCxnSpPr>
          <p:nvPr/>
        </p:nvCxnSpPr>
        <p:spPr>
          <a:xfrm>
            <a:off x="8694421" y="5351089"/>
            <a:ext cx="116205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0DCAEE-EEBF-35B3-6A44-56B256E7E220}"/>
              </a:ext>
            </a:extLst>
          </p:cNvPr>
          <p:cNvCxnSpPr>
            <a:cxnSpLocks/>
          </p:cNvCxnSpPr>
          <p:nvPr/>
        </p:nvCxnSpPr>
        <p:spPr>
          <a:xfrm flipV="1">
            <a:off x="9875521" y="3845726"/>
            <a:ext cx="0" cy="14767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670BA9B-D6D4-D129-F081-617BF6CD1D23}"/>
              </a:ext>
            </a:extLst>
          </p:cNvPr>
          <p:cNvCxnSpPr>
            <a:cxnSpLocks/>
          </p:cNvCxnSpPr>
          <p:nvPr/>
        </p:nvCxnSpPr>
        <p:spPr>
          <a:xfrm flipV="1">
            <a:off x="8694421" y="3874301"/>
            <a:ext cx="0" cy="14767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56D605C-3AFE-2471-47AC-923DAD7B2EE9}"/>
              </a:ext>
            </a:extLst>
          </p:cNvPr>
          <p:cNvSpPr txBox="1"/>
          <p:nvPr/>
        </p:nvSpPr>
        <p:spPr>
          <a:xfrm>
            <a:off x="8603933" y="5824678"/>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5.0 meters</a:t>
            </a:r>
          </a:p>
        </p:txBody>
      </p:sp>
      <p:sp>
        <p:nvSpPr>
          <p:cNvPr id="36" name="TextBox 35">
            <a:extLst>
              <a:ext uri="{FF2B5EF4-FFF2-40B4-BE49-F238E27FC236}">
                <a16:creationId xmlns:a16="http://schemas.microsoft.com/office/drawing/2014/main" id="{94836D3B-6721-D874-EBB3-E9F49A737F76}"/>
              </a:ext>
            </a:extLst>
          </p:cNvPr>
          <p:cNvSpPr txBox="1"/>
          <p:nvPr/>
        </p:nvSpPr>
        <p:spPr>
          <a:xfrm>
            <a:off x="8589646" y="5455346"/>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4.0 meters</a:t>
            </a:r>
          </a:p>
        </p:txBody>
      </p:sp>
      <p:sp>
        <p:nvSpPr>
          <p:cNvPr id="37" name="TextBox 36">
            <a:extLst>
              <a:ext uri="{FF2B5EF4-FFF2-40B4-BE49-F238E27FC236}">
                <a16:creationId xmlns:a16="http://schemas.microsoft.com/office/drawing/2014/main" id="{34C3156B-508F-8928-1AAA-991E17DAB93C}"/>
              </a:ext>
            </a:extLst>
          </p:cNvPr>
          <p:cNvSpPr txBox="1"/>
          <p:nvPr/>
        </p:nvSpPr>
        <p:spPr>
          <a:xfrm>
            <a:off x="8580122" y="5083449"/>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1.0 meters</a:t>
            </a:r>
          </a:p>
        </p:txBody>
      </p:sp>
      <p:sp>
        <p:nvSpPr>
          <p:cNvPr id="38" name="TextBox 37">
            <a:extLst>
              <a:ext uri="{FF2B5EF4-FFF2-40B4-BE49-F238E27FC236}">
                <a16:creationId xmlns:a16="http://schemas.microsoft.com/office/drawing/2014/main" id="{37C74C52-7EC5-E3AF-F06A-9679B7135350}"/>
              </a:ext>
            </a:extLst>
          </p:cNvPr>
          <p:cNvSpPr txBox="1"/>
          <p:nvPr/>
        </p:nvSpPr>
        <p:spPr>
          <a:xfrm>
            <a:off x="8495348" y="1746435"/>
            <a:ext cx="1485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Top View</a:t>
            </a:r>
          </a:p>
        </p:txBody>
      </p:sp>
      <p:cxnSp>
        <p:nvCxnSpPr>
          <p:cNvPr id="39" name="Straight Arrow Connector 38">
            <a:extLst>
              <a:ext uri="{FF2B5EF4-FFF2-40B4-BE49-F238E27FC236}">
                <a16:creationId xmlns:a16="http://schemas.microsoft.com/office/drawing/2014/main" id="{90C0F3FA-A025-E3C9-ABEE-849D53D4EEA4}"/>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BF1C436-61C9-E1E7-536E-C50C710643C2}"/>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AB65D7B-516F-6E05-0C7D-8F4EF5B9B69C}"/>
              </a:ext>
            </a:extLst>
          </p:cNvPr>
          <p:cNvSpPr txBox="1"/>
          <p:nvPr/>
        </p:nvSpPr>
        <p:spPr>
          <a:xfrm>
            <a:off x="114300" y="5922302"/>
            <a:ext cx="188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rPr>
              <a:t>Z</a:t>
            </a:r>
          </a:p>
        </p:txBody>
      </p:sp>
      <p:sp>
        <p:nvSpPr>
          <p:cNvPr id="42" name="TextBox 41">
            <a:extLst>
              <a:ext uri="{FF2B5EF4-FFF2-40B4-BE49-F238E27FC236}">
                <a16:creationId xmlns:a16="http://schemas.microsoft.com/office/drawing/2014/main" id="{087B31B1-766A-65BC-2417-A83DEDA0448B}"/>
              </a:ext>
            </a:extLst>
          </p:cNvPr>
          <p:cNvSpPr txBox="1"/>
          <p:nvPr/>
        </p:nvSpPr>
        <p:spPr>
          <a:xfrm>
            <a:off x="931545" y="5127006"/>
            <a:ext cx="2571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rPr>
              <a:t>Y</a:t>
            </a:r>
          </a:p>
        </p:txBody>
      </p:sp>
    </p:spTree>
    <p:extLst>
      <p:ext uri="{BB962C8B-B14F-4D97-AF65-F5344CB8AC3E}">
        <p14:creationId xmlns:p14="http://schemas.microsoft.com/office/powerpoint/2010/main" val="37550649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A798-F5F3-1770-05D0-A2BCC9741C8D}"/>
              </a:ext>
            </a:extLst>
          </p:cNvPr>
          <p:cNvSpPr>
            <a:spLocks noGrp="1"/>
          </p:cNvSpPr>
          <p:nvPr>
            <p:ph type="title"/>
          </p:nvPr>
        </p:nvSpPr>
        <p:spPr/>
        <p:txBody>
          <a:bodyPr/>
          <a:lstStyle/>
          <a:p>
            <a:r>
              <a:rPr lang="en-US"/>
              <a:t>Exploded-View and Call-outs</a:t>
            </a:r>
          </a:p>
        </p:txBody>
      </p:sp>
      <p:pic>
        <p:nvPicPr>
          <p:cNvPr id="6" name="Content Placeholder 5">
            <a:extLst>
              <a:ext uri="{FF2B5EF4-FFF2-40B4-BE49-F238E27FC236}">
                <a16:creationId xmlns:a16="http://schemas.microsoft.com/office/drawing/2014/main" id="{BDBDD33A-F2BC-2E66-09CD-C6C4416B5004}"/>
              </a:ext>
            </a:extLst>
          </p:cNvPr>
          <p:cNvPicPr>
            <a:picLocks noGrp="1" noChangeAspect="1"/>
          </p:cNvPicPr>
          <p:nvPr>
            <p:ph idx="1"/>
          </p:nvPr>
        </p:nvPicPr>
        <p:blipFill>
          <a:blip r:embed="rId2"/>
          <a:stretch>
            <a:fillRect/>
          </a:stretch>
        </p:blipFill>
        <p:spPr>
          <a:xfrm>
            <a:off x="4635509" y="1846263"/>
            <a:ext cx="2981308" cy="4022725"/>
          </a:xfrm>
        </p:spPr>
      </p:pic>
      <p:sp>
        <p:nvSpPr>
          <p:cNvPr id="4" name="Slide Number Placeholder 3">
            <a:extLst>
              <a:ext uri="{FF2B5EF4-FFF2-40B4-BE49-F238E27FC236}">
                <a16:creationId xmlns:a16="http://schemas.microsoft.com/office/drawing/2014/main" id="{E41D4C30-ABC3-2155-3D58-A88714A6E5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AA287629-D917-CB0F-DD02-893951ABDF1A}"/>
              </a:ext>
            </a:extLst>
          </p:cNvPr>
          <p:cNvCxnSpPr/>
          <p:nvPr/>
        </p:nvCxnSpPr>
        <p:spPr>
          <a:xfrm>
            <a:off x="3590925" y="3933825"/>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8A13122-9847-8986-4F3C-F12DFC84C32A}"/>
              </a:ext>
            </a:extLst>
          </p:cNvPr>
          <p:cNvCxnSpPr/>
          <p:nvPr/>
        </p:nvCxnSpPr>
        <p:spPr>
          <a:xfrm>
            <a:off x="3352800" y="3067050"/>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A6ADC0-A8B9-592B-26C0-CE6B75D64624}"/>
              </a:ext>
            </a:extLst>
          </p:cNvPr>
          <p:cNvCxnSpPr/>
          <p:nvPr/>
        </p:nvCxnSpPr>
        <p:spPr>
          <a:xfrm>
            <a:off x="3430671" y="2218374"/>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099BCA-9926-D878-6513-E2FFFF2894B8}"/>
              </a:ext>
            </a:extLst>
          </p:cNvPr>
          <p:cNvCxnSpPr/>
          <p:nvPr/>
        </p:nvCxnSpPr>
        <p:spPr>
          <a:xfrm>
            <a:off x="3738707" y="2497493"/>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D207CF-3A77-FD82-69D1-4C80E936AC37}"/>
              </a:ext>
            </a:extLst>
          </p:cNvPr>
          <p:cNvCxnSpPr>
            <a:cxnSpLocks/>
          </p:cNvCxnSpPr>
          <p:nvPr/>
        </p:nvCxnSpPr>
        <p:spPr>
          <a:xfrm flipH="1">
            <a:off x="6532787" y="2840271"/>
            <a:ext cx="752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5B7695-BC41-6DB9-4949-F8B561DDE291}"/>
              </a:ext>
            </a:extLst>
          </p:cNvPr>
          <p:cNvCxnSpPr>
            <a:cxnSpLocks/>
          </p:cNvCxnSpPr>
          <p:nvPr/>
        </p:nvCxnSpPr>
        <p:spPr>
          <a:xfrm flipH="1">
            <a:off x="6334125" y="3505200"/>
            <a:ext cx="133659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4C739E-8C04-603F-752F-8E4806E607E9}"/>
              </a:ext>
            </a:extLst>
          </p:cNvPr>
          <p:cNvCxnSpPr/>
          <p:nvPr/>
        </p:nvCxnSpPr>
        <p:spPr>
          <a:xfrm>
            <a:off x="3800475" y="4743450"/>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A347E-4606-AF44-639A-3144330B86C5}"/>
              </a:ext>
            </a:extLst>
          </p:cNvPr>
          <p:cNvCxnSpPr>
            <a:cxnSpLocks/>
          </p:cNvCxnSpPr>
          <p:nvPr/>
        </p:nvCxnSpPr>
        <p:spPr>
          <a:xfrm>
            <a:off x="3800475" y="4438650"/>
            <a:ext cx="20955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789DD-8C7F-0ECC-6747-158F39BF9751}"/>
              </a:ext>
            </a:extLst>
          </p:cNvPr>
          <p:cNvCxnSpPr>
            <a:cxnSpLocks/>
          </p:cNvCxnSpPr>
          <p:nvPr/>
        </p:nvCxnSpPr>
        <p:spPr>
          <a:xfrm flipH="1">
            <a:off x="6505575" y="4279821"/>
            <a:ext cx="1358857" cy="263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18B7DC-E785-7557-C8D4-458610043989}"/>
              </a:ext>
            </a:extLst>
          </p:cNvPr>
          <p:cNvCxnSpPr>
            <a:cxnSpLocks/>
            <a:stCxn id="33" idx="1"/>
          </p:cNvCxnSpPr>
          <p:nvPr/>
        </p:nvCxnSpPr>
        <p:spPr>
          <a:xfrm flipH="1">
            <a:off x="6657975" y="4625816"/>
            <a:ext cx="1215846" cy="70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A23F8C-B7A5-D422-A4A0-141F14BC5D8D}"/>
              </a:ext>
            </a:extLst>
          </p:cNvPr>
          <p:cNvCxnSpPr>
            <a:cxnSpLocks/>
            <a:stCxn id="32" idx="1"/>
          </p:cNvCxnSpPr>
          <p:nvPr/>
        </p:nvCxnSpPr>
        <p:spPr>
          <a:xfrm flipH="1" flipV="1">
            <a:off x="6505575" y="4857750"/>
            <a:ext cx="1351125" cy="73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B39CD6-BA66-BC5D-A55C-6AEA5E345898}"/>
              </a:ext>
            </a:extLst>
          </p:cNvPr>
          <p:cNvCxnSpPr>
            <a:cxnSpLocks/>
          </p:cNvCxnSpPr>
          <p:nvPr/>
        </p:nvCxnSpPr>
        <p:spPr>
          <a:xfrm flipV="1">
            <a:off x="3590925" y="4857750"/>
            <a:ext cx="2238375" cy="1373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EB8A95-4D05-4876-F6A0-5519B2F73267}"/>
              </a:ext>
            </a:extLst>
          </p:cNvPr>
          <p:cNvCxnSpPr>
            <a:cxnSpLocks/>
          </p:cNvCxnSpPr>
          <p:nvPr/>
        </p:nvCxnSpPr>
        <p:spPr>
          <a:xfrm flipV="1">
            <a:off x="3785352" y="4943475"/>
            <a:ext cx="2310648" cy="4411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3F2E6E-2F16-FCB1-66FF-4AFCF80495FA}"/>
              </a:ext>
            </a:extLst>
          </p:cNvPr>
          <p:cNvCxnSpPr>
            <a:cxnSpLocks/>
          </p:cNvCxnSpPr>
          <p:nvPr/>
        </p:nvCxnSpPr>
        <p:spPr>
          <a:xfrm flipH="1" flipV="1">
            <a:off x="6311857" y="4921567"/>
            <a:ext cx="1552575" cy="329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399B56-300D-E8F9-6CD6-E095E995D104}"/>
              </a:ext>
            </a:extLst>
          </p:cNvPr>
          <p:cNvCxnSpPr>
            <a:cxnSpLocks/>
          </p:cNvCxnSpPr>
          <p:nvPr/>
        </p:nvCxnSpPr>
        <p:spPr>
          <a:xfrm flipV="1">
            <a:off x="3720221" y="5625466"/>
            <a:ext cx="2105025" cy="285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99611E-6011-55CC-8218-7287F2619E98}"/>
              </a:ext>
            </a:extLst>
          </p:cNvPr>
          <p:cNvSpPr txBox="1"/>
          <p:nvPr/>
        </p:nvSpPr>
        <p:spPr>
          <a:xfrm>
            <a:off x="2020136" y="1987155"/>
            <a:ext cx="1332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Cruise stage</a:t>
            </a:r>
          </a:p>
        </p:txBody>
      </p:sp>
      <p:sp>
        <p:nvSpPr>
          <p:cNvPr id="23" name="TextBox 22">
            <a:extLst>
              <a:ext uri="{FF2B5EF4-FFF2-40B4-BE49-F238E27FC236}">
                <a16:creationId xmlns:a16="http://schemas.microsoft.com/office/drawing/2014/main" id="{9518EF78-E03B-C4C8-4B55-325CD0649028}"/>
              </a:ext>
            </a:extLst>
          </p:cNvPr>
          <p:cNvSpPr txBox="1"/>
          <p:nvPr/>
        </p:nvSpPr>
        <p:spPr>
          <a:xfrm>
            <a:off x="1747982" y="2322353"/>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Dinitrogen tank</a:t>
            </a:r>
          </a:p>
        </p:txBody>
      </p:sp>
      <p:sp>
        <p:nvSpPr>
          <p:cNvPr id="24" name="TextBox 23">
            <a:extLst>
              <a:ext uri="{FF2B5EF4-FFF2-40B4-BE49-F238E27FC236}">
                <a16:creationId xmlns:a16="http://schemas.microsoft.com/office/drawing/2014/main" id="{D8849E81-B73F-83F7-0D91-D069747DC8E5}"/>
              </a:ext>
            </a:extLst>
          </p:cNvPr>
          <p:cNvSpPr txBox="1"/>
          <p:nvPr/>
        </p:nvSpPr>
        <p:spPr>
          <a:xfrm>
            <a:off x="7218081" y="2633936"/>
            <a:ext cx="28866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Monomethyl hydrazine tank</a:t>
            </a:r>
          </a:p>
        </p:txBody>
      </p:sp>
      <p:sp>
        <p:nvSpPr>
          <p:cNvPr id="25" name="TextBox 24">
            <a:extLst>
              <a:ext uri="{FF2B5EF4-FFF2-40B4-BE49-F238E27FC236}">
                <a16:creationId xmlns:a16="http://schemas.microsoft.com/office/drawing/2014/main" id="{462A2745-D410-8EBB-17A8-36B46BA63829}"/>
              </a:ext>
            </a:extLst>
          </p:cNvPr>
          <p:cNvSpPr txBox="1"/>
          <p:nvPr/>
        </p:nvSpPr>
        <p:spPr>
          <a:xfrm>
            <a:off x="1494044" y="2871788"/>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Back shell</a:t>
            </a:r>
          </a:p>
        </p:txBody>
      </p:sp>
      <p:sp>
        <p:nvSpPr>
          <p:cNvPr id="26" name="TextBox 25">
            <a:extLst>
              <a:ext uri="{FF2B5EF4-FFF2-40B4-BE49-F238E27FC236}">
                <a16:creationId xmlns:a16="http://schemas.microsoft.com/office/drawing/2014/main" id="{AC5AFF51-7783-5412-8888-2BA654751DD9}"/>
              </a:ext>
            </a:extLst>
          </p:cNvPr>
          <p:cNvSpPr txBox="1"/>
          <p:nvPr/>
        </p:nvSpPr>
        <p:spPr>
          <a:xfrm>
            <a:off x="2200421" y="576834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Heat shield</a:t>
            </a:r>
          </a:p>
        </p:txBody>
      </p:sp>
      <p:sp>
        <p:nvSpPr>
          <p:cNvPr id="27" name="TextBox 26">
            <a:extLst>
              <a:ext uri="{FF2B5EF4-FFF2-40B4-BE49-F238E27FC236}">
                <a16:creationId xmlns:a16="http://schemas.microsoft.com/office/drawing/2014/main" id="{0160A113-AFA8-631A-A3A6-00C1DF70C705}"/>
              </a:ext>
            </a:extLst>
          </p:cNvPr>
          <p:cNvSpPr txBox="1"/>
          <p:nvPr/>
        </p:nvSpPr>
        <p:spPr>
          <a:xfrm>
            <a:off x="2200421" y="427982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Fuel cell</a:t>
            </a:r>
          </a:p>
        </p:txBody>
      </p:sp>
      <p:sp>
        <p:nvSpPr>
          <p:cNvPr id="28" name="TextBox 27">
            <a:extLst>
              <a:ext uri="{FF2B5EF4-FFF2-40B4-BE49-F238E27FC236}">
                <a16:creationId xmlns:a16="http://schemas.microsoft.com/office/drawing/2014/main" id="{B2E83FAB-9678-B1CB-77E0-93B436602C03}"/>
              </a:ext>
            </a:extLst>
          </p:cNvPr>
          <p:cNvSpPr txBox="1"/>
          <p:nvPr/>
        </p:nvSpPr>
        <p:spPr>
          <a:xfrm>
            <a:off x="1451263" y="4543425"/>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Telecommunications</a:t>
            </a:r>
          </a:p>
        </p:txBody>
      </p:sp>
      <p:sp>
        <p:nvSpPr>
          <p:cNvPr id="29" name="TextBox 28">
            <a:extLst>
              <a:ext uri="{FF2B5EF4-FFF2-40B4-BE49-F238E27FC236}">
                <a16:creationId xmlns:a16="http://schemas.microsoft.com/office/drawing/2014/main" id="{77C71742-873C-BDB1-F0BD-23A2267F25DB}"/>
              </a:ext>
            </a:extLst>
          </p:cNvPr>
          <p:cNvSpPr txBox="1"/>
          <p:nvPr/>
        </p:nvSpPr>
        <p:spPr>
          <a:xfrm>
            <a:off x="1673492" y="4810482"/>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Helium tank</a:t>
            </a:r>
          </a:p>
        </p:txBody>
      </p:sp>
      <p:sp>
        <p:nvSpPr>
          <p:cNvPr id="30" name="TextBox 29">
            <a:extLst>
              <a:ext uri="{FF2B5EF4-FFF2-40B4-BE49-F238E27FC236}">
                <a16:creationId xmlns:a16="http://schemas.microsoft.com/office/drawing/2014/main" id="{AAC50EFE-EE74-B903-35D0-9B6C89769117}"/>
              </a:ext>
            </a:extLst>
          </p:cNvPr>
          <p:cNvSpPr txBox="1"/>
          <p:nvPr/>
        </p:nvSpPr>
        <p:spPr>
          <a:xfrm>
            <a:off x="2004939" y="5246845"/>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SEIS</a:t>
            </a:r>
          </a:p>
        </p:txBody>
      </p:sp>
      <p:sp>
        <p:nvSpPr>
          <p:cNvPr id="31" name="TextBox 30">
            <a:extLst>
              <a:ext uri="{FF2B5EF4-FFF2-40B4-BE49-F238E27FC236}">
                <a16:creationId xmlns:a16="http://schemas.microsoft.com/office/drawing/2014/main" id="{A2F7F427-319E-E4B4-BCCE-FFEBAE3739D7}"/>
              </a:ext>
            </a:extLst>
          </p:cNvPr>
          <p:cNvSpPr txBox="1"/>
          <p:nvPr/>
        </p:nvSpPr>
        <p:spPr>
          <a:xfrm>
            <a:off x="7768857" y="5179814"/>
            <a:ext cx="12413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TLS</a:t>
            </a:r>
          </a:p>
        </p:txBody>
      </p:sp>
      <p:sp>
        <p:nvSpPr>
          <p:cNvPr id="32" name="TextBox 31">
            <a:extLst>
              <a:ext uri="{FF2B5EF4-FFF2-40B4-BE49-F238E27FC236}">
                <a16:creationId xmlns:a16="http://schemas.microsoft.com/office/drawing/2014/main" id="{F282BA6B-6239-FED8-F954-EB5E69A25883}"/>
              </a:ext>
            </a:extLst>
          </p:cNvPr>
          <p:cNvSpPr txBox="1"/>
          <p:nvPr/>
        </p:nvSpPr>
        <p:spPr>
          <a:xfrm>
            <a:off x="7856700" y="4746548"/>
            <a:ext cx="10656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MARCI</a:t>
            </a:r>
          </a:p>
        </p:txBody>
      </p:sp>
      <p:sp>
        <p:nvSpPr>
          <p:cNvPr id="33" name="TextBox 32">
            <a:extLst>
              <a:ext uri="{FF2B5EF4-FFF2-40B4-BE49-F238E27FC236}">
                <a16:creationId xmlns:a16="http://schemas.microsoft.com/office/drawing/2014/main" id="{71EF6EB3-8307-5E49-C584-F6F199C10065}"/>
              </a:ext>
            </a:extLst>
          </p:cNvPr>
          <p:cNvSpPr txBox="1"/>
          <p:nvPr/>
        </p:nvSpPr>
        <p:spPr>
          <a:xfrm>
            <a:off x="7873821" y="4441150"/>
            <a:ext cx="10656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C&amp;DS</a:t>
            </a:r>
          </a:p>
        </p:txBody>
      </p:sp>
      <p:sp>
        <p:nvSpPr>
          <p:cNvPr id="34" name="TextBox 33">
            <a:extLst>
              <a:ext uri="{FF2B5EF4-FFF2-40B4-BE49-F238E27FC236}">
                <a16:creationId xmlns:a16="http://schemas.microsoft.com/office/drawing/2014/main" id="{4E0671E2-8FFF-B596-DA19-6800A1711E89}"/>
              </a:ext>
            </a:extLst>
          </p:cNvPr>
          <p:cNvSpPr txBox="1"/>
          <p:nvPr/>
        </p:nvSpPr>
        <p:spPr>
          <a:xfrm>
            <a:off x="7873821" y="4063195"/>
            <a:ext cx="14321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MASPEX</a:t>
            </a:r>
          </a:p>
        </p:txBody>
      </p:sp>
      <p:sp>
        <p:nvSpPr>
          <p:cNvPr id="35" name="TextBox 34">
            <a:extLst>
              <a:ext uri="{FF2B5EF4-FFF2-40B4-BE49-F238E27FC236}">
                <a16:creationId xmlns:a16="http://schemas.microsoft.com/office/drawing/2014/main" id="{FAFC9BC1-333A-BC9F-08AD-5620A273EBDA}"/>
              </a:ext>
            </a:extLst>
          </p:cNvPr>
          <p:cNvSpPr txBox="1"/>
          <p:nvPr/>
        </p:nvSpPr>
        <p:spPr>
          <a:xfrm>
            <a:off x="7732433" y="3291621"/>
            <a:ext cx="16930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Folded balloon</a:t>
            </a:r>
          </a:p>
        </p:txBody>
      </p:sp>
      <p:sp>
        <p:nvSpPr>
          <p:cNvPr id="36" name="TextBox 35">
            <a:extLst>
              <a:ext uri="{FF2B5EF4-FFF2-40B4-BE49-F238E27FC236}">
                <a16:creationId xmlns:a16="http://schemas.microsoft.com/office/drawing/2014/main" id="{19EEDA4D-073D-9A06-3B50-3AEDB68E1242}"/>
              </a:ext>
            </a:extLst>
          </p:cNvPr>
          <p:cNvSpPr txBox="1"/>
          <p:nvPr/>
        </p:nvSpPr>
        <p:spPr>
          <a:xfrm>
            <a:off x="1611398" y="3729240"/>
            <a:ext cx="1979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Payload structure</a:t>
            </a:r>
          </a:p>
        </p:txBody>
      </p:sp>
      <p:cxnSp>
        <p:nvCxnSpPr>
          <p:cNvPr id="37" name="Straight Arrow Connector 36">
            <a:extLst>
              <a:ext uri="{FF2B5EF4-FFF2-40B4-BE49-F238E27FC236}">
                <a16:creationId xmlns:a16="http://schemas.microsoft.com/office/drawing/2014/main" id="{EA8EF895-DB2D-77CA-8D4A-115493DECB44}"/>
              </a:ext>
            </a:extLst>
          </p:cNvPr>
          <p:cNvCxnSpPr>
            <a:cxnSpLocks/>
          </p:cNvCxnSpPr>
          <p:nvPr/>
        </p:nvCxnSpPr>
        <p:spPr>
          <a:xfrm flipV="1">
            <a:off x="3950519" y="4998482"/>
            <a:ext cx="2212156" cy="664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456F6DC-A0CA-460E-5BFF-8410B2140CC9}"/>
              </a:ext>
            </a:extLst>
          </p:cNvPr>
          <p:cNvSpPr txBox="1"/>
          <p:nvPr/>
        </p:nvSpPr>
        <p:spPr>
          <a:xfrm>
            <a:off x="2375033" y="5482831"/>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ACS</a:t>
            </a:r>
          </a:p>
        </p:txBody>
      </p:sp>
    </p:spTree>
    <p:extLst>
      <p:ext uri="{BB962C8B-B14F-4D97-AF65-F5344CB8AC3E}">
        <p14:creationId xmlns:p14="http://schemas.microsoft.com/office/powerpoint/2010/main" val="6709844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294640" y="163315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77.43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3923.00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16.06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7.82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chemeClr val="tx1"/>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35.28</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739.78</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21.00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Cables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367.23</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5400.39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13769.00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46601.59</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41704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B4E750-0813-F1C1-E196-B1DD3DBEBDF5}"/>
              </a:ext>
            </a:extLst>
          </p:cNvPr>
          <p:cNvSpPr/>
          <p:nvPr/>
        </p:nvSpPr>
        <p:spPr>
          <a:xfrm>
            <a:off x="723900" y="3214746"/>
            <a:ext cx="11468100" cy="113301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E9E6B-57CA-FC7A-AC8F-7D31E1D2D695}"/>
              </a:ext>
            </a:extLst>
          </p:cNvPr>
          <p:cNvSpPr>
            <a:spLocks noGrp="1"/>
          </p:cNvSpPr>
          <p:nvPr>
            <p:ph type="title"/>
          </p:nvPr>
        </p:nvSpPr>
        <p:spPr>
          <a:xfrm>
            <a:off x="1066800" y="85085"/>
            <a:ext cx="10058400" cy="1450757"/>
          </a:xfrm>
        </p:spPr>
        <p:txBody>
          <a:bodyPr/>
          <a:lstStyle/>
          <a:p>
            <a:r>
              <a:rPr lang="en-US"/>
              <a:t>Mission Operations</a:t>
            </a:r>
          </a:p>
        </p:txBody>
      </p:sp>
      <p:sp>
        <p:nvSpPr>
          <p:cNvPr id="4" name="Slide Number Placeholder 3">
            <a:extLst>
              <a:ext uri="{FF2B5EF4-FFF2-40B4-BE49-F238E27FC236}">
                <a16:creationId xmlns:a16="http://schemas.microsoft.com/office/drawing/2014/main" id="{95F71E16-B744-94CE-8580-76D1573039AE}"/>
              </a:ext>
            </a:extLst>
          </p:cNvPr>
          <p:cNvSpPr>
            <a:spLocks noGrp="1"/>
          </p:cNvSpPr>
          <p:nvPr>
            <p:ph type="sldNum" sz="quarter" idx="12"/>
          </p:nvPr>
        </p:nvSpPr>
        <p:spPr/>
        <p:txBody>
          <a:bodyPr/>
          <a:lstStyle/>
          <a:p>
            <a:fld id="{629637A9-119A-49DA-BD12-AAC58B377D80}" type="slidenum">
              <a:rPr lang="en-US" smtClean="0"/>
              <a:pPr/>
              <a:t>15</a:t>
            </a:fld>
            <a:endParaRPr lang="en-US"/>
          </a:p>
        </p:txBody>
      </p:sp>
      <p:cxnSp>
        <p:nvCxnSpPr>
          <p:cNvPr id="39" name="Straight Connector 38">
            <a:extLst>
              <a:ext uri="{FF2B5EF4-FFF2-40B4-BE49-F238E27FC236}">
                <a16:creationId xmlns:a16="http://schemas.microsoft.com/office/drawing/2014/main" id="{4A03BF1A-6719-DB0A-844B-63E3E24F9A74}"/>
              </a:ext>
            </a:extLst>
          </p:cNvPr>
          <p:cNvCxnSpPr>
            <a:cxnSpLocks/>
          </p:cNvCxnSpPr>
          <p:nvPr/>
        </p:nvCxnSpPr>
        <p:spPr>
          <a:xfrm>
            <a:off x="723900" y="1504655"/>
            <a:ext cx="0" cy="43259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280E3F-9ADD-D94A-9103-959311FFF429}"/>
              </a:ext>
            </a:extLst>
          </p:cNvPr>
          <p:cNvCxnSpPr>
            <a:cxnSpLocks/>
          </p:cNvCxnSpPr>
          <p:nvPr/>
        </p:nvCxnSpPr>
        <p:spPr>
          <a:xfrm>
            <a:off x="723900" y="5830604"/>
            <a:ext cx="114200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99142D-AFBD-04D9-7B02-B0725DBC425A}"/>
              </a:ext>
            </a:extLst>
          </p:cNvPr>
          <p:cNvSpPr txBox="1"/>
          <p:nvPr/>
        </p:nvSpPr>
        <p:spPr>
          <a:xfrm rot="16200000">
            <a:off x="-611366" y="3342180"/>
            <a:ext cx="1536400"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Altitude (km)</a:t>
            </a:r>
            <a:endParaRPr lang="en-US" sz="160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D4CA74CB-A9C6-A2C5-7392-A657D2A9748E}"/>
              </a:ext>
            </a:extLst>
          </p:cNvPr>
          <p:cNvSpPr txBox="1"/>
          <p:nvPr/>
        </p:nvSpPr>
        <p:spPr>
          <a:xfrm>
            <a:off x="5151519" y="6058876"/>
            <a:ext cx="3079639"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Time (Earth Hours)</a:t>
            </a:r>
            <a:endParaRPr lang="en-US" sz="1600">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C0E49D95-4652-F95B-F55D-0962B5752571}"/>
              </a:ext>
            </a:extLst>
          </p:cNvPr>
          <p:cNvSpPr/>
          <p:nvPr/>
        </p:nvSpPr>
        <p:spPr>
          <a:xfrm>
            <a:off x="708326" y="1484050"/>
            <a:ext cx="11163300" cy="4343400"/>
          </a:xfrm>
          <a:custGeom>
            <a:avLst/>
            <a:gdLst>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791075 w 11163300"/>
              <a:gd name="connsiteY11" fmla="*/ 657225 h 4321574"/>
              <a:gd name="connsiteX12" fmla="*/ 4972050 w 11163300"/>
              <a:gd name="connsiteY12" fmla="*/ 866775 h 4321574"/>
              <a:gd name="connsiteX13" fmla="*/ 5343525 w 11163300"/>
              <a:gd name="connsiteY13" fmla="*/ 2066925 h 4321574"/>
              <a:gd name="connsiteX14" fmla="*/ 5600700 w 11163300"/>
              <a:gd name="connsiteY14" fmla="*/ 3076575 h 4321574"/>
              <a:gd name="connsiteX15" fmla="*/ 5915025 w 11163300"/>
              <a:gd name="connsiteY15" fmla="*/ 3381375 h 4321574"/>
              <a:gd name="connsiteX16" fmla="*/ 6172200 w 11163300"/>
              <a:gd name="connsiteY16" fmla="*/ 3448050 h 4321574"/>
              <a:gd name="connsiteX17" fmla="*/ 6400800 w 11163300"/>
              <a:gd name="connsiteY17" fmla="*/ 3390900 h 4321574"/>
              <a:gd name="connsiteX18" fmla="*/ 6696075 w 11163300"/>
              <a:gd name="connsiteY18" fmla="*/ 3200400 h 4321574"/>
              <a:gd name="connsiteX19" fmla="*/ 7067550 w 11163300"/>
              <a:gd name="connsiteY19" fmla="*/ 2352675 h 4321574"/>
              <a:gd name="connsiteX20" fmla="*/ 7629525 w 11163300"/>
              <a:gd name="connsiteY20" fmla="*/ 952500 h 4321574"/>
              <a:gd name="connsiteX21" fmla="*/ 8629650 w 11163300"/>
              <a:gd name="connsiteY21" fmla="*/ 466725 h 4321574"/>
              <a:gd name="connsiteX22" fmla="*/ 9525000 w 11163300"/>
              <a:gd name="connsiteY22" fmla="*/ 1466850 h 4321574"/>
              <a:gd name="connsiteX23" fmla="*/ 10106025 w 11163300"/>
              <a:gd name="connsiteY23" fmla="*/ 3038475 h 4321574"/>
              <a:gd name="connsiteX24" fmla="*/ 10467975 w 11163300"/>
              <a:gd name="connsiteY24" fmla="*/ 3381375 h 4321574"/>
              <a:gd name="connsiteX25" fmla="*/ 10868025 w 11163300"/>
              <a:gd name="connsiteY25" fmla="*/ 3095625 h 4321574"/>
              <a:gd name="connsiteX26" fmla="*/ 11163300 w 11163300"/>
              <a:gd name="connsiteY26" fmla="*/ 2409825 h 4321574"/>
              <a:gd name="connsiteX27" fmla="*/ 11163300 w 11163300"/>
              <a:gd name="connsiteY27"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525000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0" fmla="*/ 0 w 10868025"/>
              <a:gd name="connsiteY0" fmla="*/ 0 h 4321574"/>
              <a:gd name="connsiteX1" fmla="*/ 942975 w 10868025"/>
              <a:gd name="connsiteY1" fmla="*/ 2771775 h 4321574"/>
              <a:gd name="connsiteX2" fmla="*/ 1514475 w 10868025"/>
              <a:gd name="connsiteY2" fmla="*/ 4000500 h 4321574"/>
              <a:gd name="connsiteX3" fmla="*/ 1800225 w 10868025"/>
              <a:gd name="connsiteY3" fmla="*/ 4305300 h 4321574"/>
              <a:gd name="connsiteX4" fmla="*/ 2019300 w 10868025"/>
              <a:gd name="connsiteY4" fmla="*/ 4171950 h 4321574"/>
              <a:gd name="connsiteX5" fmla="*/ 2371725 w 10868025"/>
              <a:gd name="connsiteY5" fmla="*/ 3276600 h 4321574"/>
              <a:gd name="connsiteX6" fmla="*/ 2733675 w 10868025"/>
              <a:gd name="connsiteY6" fmla="*/ 1762125 h 4321574"/>
              <a:gd name="connsiteX7" fmla="*/ 3086100 w 10868025"/>
              <a:gd name="connsiteY7" fmla="*/ 838200 h 4321574"/>
              <a:gd name="connsiteX8" fmla="*/ 3467100 w 10868025"/>
              <a:gd name="connsiteY8" fmla="*/ 542925 h 4321574"/>
              <a:gd name="connsiteX9" fmla="*/ 4171950 w 10868025"/>
              <a:gd name="connsiteY9" fmla="*/ 485775 h 4321574"/>
              <a:gd name="connsiteX10" fmla="*/ 4629150 w 10868025"/>
              <a:gd name="connsiteY10" fmla="*/ 561975 h 4321574"/>
              <a:gd name="connsiteX11" fmla="*/ 4972050 w 10868025"/>
              <a:gd name="connsiteY11" fmla="*/ 866775 h 4321574"/>
              <a:gd name="connsiteX12" fmla="*/ 5343525 w 10868025"/>
              <a:gd name="connsiteY12" fmla="*/ 2066925 h 4321574"/>
              <a:gd name="connsiteX13" fmla="*/ 5600700 w 10868025"/>
              <a:gd name="connsiteY13" fmla="*/ 3076575 h 4321574"/>
              <a:gd name="connsiteX14" fmla="*/ 5915025 w 10868025"/>
              <a:gd name="connsiteY14" fmla="*/ 3381375 h 4321574"/>
              <a:gd name="connsiteX15" fmla="*/ 6172200 w 10868025"/>
              <a:gd name="connsiteY15" fmla="*/ 3448050 h 4321574"/>
              <a:gd name="connsiteX16" fmla="*/ 6400800 w 10868025"/>
              <a:gd name="connsiteY16" fmla="*/ 3390900 h 4321574"/>
              <a:gd name="connsiteX17" fmla="*/ 6696075 w 10868025"/>
              <a:gd name="connsiteY17" fmla="*/ 3200400 h 4321574"/>
              <a:gd name="connsiteX18" fmla="*/ 7067550 w 10868025"/>
              <a:gd name="connsiteY18" fmla="*/ 2352675 h 4321574"/>
              <a:gd name="connsiteX19" fmla="*/ 7629525 w 10868025"/>
              <a:gd name="connsiteY19" fmla="*/ 952500 h 4321574"/>
              <a:gd name="connsiteX20" fmla="*/ 8629650 w 10868025"/>
              <a:gd name="connsiteY20" fmla="*/ 466725 h 4321574"/>
              <a:gd name="connsiteX21" fmla="*/ 9477375 w 10868025"/>
              <a:gd name="connsiteY21" fmla="*/ 1466850 h 4321574"/>
              <a:gd name="connsiteX22" fmla="*/ 10106025 w 10868025"/>
              <a:gd name="connsiteY22" fmla="*/ 3038475 h 4321574"/>
              <a:gd name="connsiteX23" fmla="*/ 10467975 w 10868025"/>
              <a:gd name="connsiteY23" fmla="*/ 3381375 h 4321574"/>
              <a:gd name="connsiteX24" fmla="*/ 10868025 w 10868025"/>
              <a:gd name="connsiteY24" fmla="*/ 3095625 h 4321574"/>
              <a:gd name="connsiteX0" fmla="*/ 0 w 10467975"/>
              <a:gd name="connsiteY0" fmla="*/ 0 h 4321574"/>
              <a:gd name="connsiteX1" fmla="*/ 942975 w 10467975"/>
              <a:gd name="connsiteY1" fmla="*/ 2771775 h 4321574"/>
              <a:gd name="connsiteX2" fmla="*/ 1514475 w 10467975"/>
              <a:gd name="connsiteY2" fmla="*/ 4000500 h 4321574"/>
              <a:gd name="connsiteX3" fmla="*/ 1800225 w 10467975"/>
              <a:gd name="connsiteY3" fmla="*/ 4305300 h 4321574"/>
              <a:gd name="connsiteX4" fmla="*/ 2019300 w 10467975"/>
              <a:gd name="connsiteY4" fmla="*/ 4171950 h 4321574"/>
              <a:gd name="connsiteX5" fmla="*/ 2371725 w 10467975"/>
              <a:gd name="connsiteY5" fmla="*/ 3276600 h 4321574"/>
              <a:gd name="connsiteX6" fmla="*/ 2733675 w 10467975"/>
              <a:gd name="connsiteY6" fmla="*/ 1762125 h 4321574"/>
              <a:gd name="connsiteX7" fmla="*/ 3086100 w 10467975"/>
              <a:gd name="connsiteY7" fmla="*/ 838200 h 4321574"/>
              <a:gd name="connsiteX8" fmla="*/ 3467100 w 10467975"/>
              <a:gd name="connsiteY8" fmla="*/ 542925 h 4321574"/>
              <a:gd name="connsiteX9" fmla="*/ 4171950 w 10467975"/>
              <a:gd name="connsiteY9" fmla="*/ 485775 h 4321574"/>
              <a:gd name="connsiteX10" fmla="*/ 4629150 w 10467975"/>
              <a:gd name="connsiteY10" fmla="*/ 561975 h 4321574"/>
              <a:gd name="connsiteX11" fmla="*/ 4972050 w 10467975"/>
              <a:gd name="connsiteY11" fmla="*/ 866775 h 4321574"/>
              <a:gd name="connsiteX12" fmla="*/ 5343525 w 10467975"/>
              <a:gd name="connsiteY12" fmla="*/ 2066925 h 4321574"/>
              <a:gd name="connsiteX13" fmla="*/ 5600700 w 10467975"/>
              <a:gd name="connsiteY13" fmla="*/ 3076575 h 4321574"/>
              <a:gd name="connsiteX14" fmla="*/ 5915025 w 10467975"/>
              <a:gd name="connsiteY14" fmla="*/ 3381375 h 4321574"/>
              <a:gd name="connsiteX15" fmla="*/ 6172200 w 10467975"/>
              <a:gd name="connsiteY15" fmla="*/ 3448050 h 4321574"/>
              <a:gd name="connsiteX16" fmla="*/ 6400800 w 10467975"/>
              <a:gd name="connsiteY16" fmla="*/ 3390900 h 4321574"/>
              <a:gd name="connsiteX17" fmla="*/ 6696075 w 10467975"/>
              <a:gd name="connsiteY17" fmla="*/ 3200400 h 4321574"/>
              <a:gd name="connsiteX18" fmla="*/ 7067550 w 10467975"/>
              <a:gd name="connsiteY18" fmla="*/ 2352675 h 4321574"/>
              <a:gd name="connsiteX19" fmla="*/ 7629525 w 10467975"/>
              <a:gd name="connsiteY19" fmla="*/ 952500 h 4321574"/>
              <a:gd name="connsiteX20" fmla="*/ 8629650 w 10467975"/>
              <a:gd name="connsiteY20" fmla="*/ 466725 h 4321574"/>
              <a:gd name="connsiteX21" fmla="*/ 9477375 w 10467975"/>
              <a:gd name="connsiteY21" fmla="*/ 1466850 h 4321574"/>
              <a:gd name="connsiteX22" fmla="*/ 10106025 w 10467975"/>
              <a:gd name="connsiteY22" fmla="*/ 3038475 h 4321574"/>
              <a:gd name="connsiteX23" fmla="*/ 10467975 w 10467975"/>
              <a:gd name="connsiteY23" fmla="*/ 3381375 h 4321574"/>
              <a:gd name="connsiteX0" fmla="*/ 0 w 11163300"/>
              <a:gd name="connsiteY0" fmla="*/ 0 h 4343400"/>
              <a:gd name="connsiteX1" fmla="*/ 942975 w 11163300"/>
              <a:gd name="connsiteY1" fmla="*/ 2771775 h 4343400"/>
              <a:gd name="connsiteX2" fmla="*/ 1514475 w 11163300"/>
              <a:gd name="connsiteY2" fmla="*/ 4000500 h 4343400"/>
              <a:gd name="connsiteX3" fmla="*/ 1800225 w 11163300"/>
              <a:gd name="connsiteY3" fmla="*/ 4305300 h 4343400"/>
              <a:gd name="connsiteX4" fmla="*/ 2019300 w 11163300"/>
              <a:gd name="connsiteY4" fmla="*/ 417195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514475 w 11163300"/>
              <a:gd name="connsiteY2" fmla="*/ 4000500 h 4343400"/>
              <a:gd name="connsiteX3" fmla="*/ 1790700 w 11163300"/>
              <a:gd name="connsiteY3" fmla="*/ 3952875 h 4343400"/>
              <a:gd name="connsiteX4" fmla="*/ 2019300 w 11163300"/>
              <a:gd name="connsiteY4" fmla="*/ 417195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514475 w 11163300"/>
              <a:gd name="connsiteY2" fmla="*/ 4000500 h 4343400"/>
              <a:gd name="connsiteX3" fmla="*/ 1790700 w 11163300"/>
              <a:gd name="connsiteY3" fmla="*/ 3952875 h 4343400"/>
              <a:gd name="connsiteX4" fmla="*/ 2057400 w 11163300"/>
              <a:gd name="connsiteY4" fmla="*/ 381000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57400 w 11163300"/>
              <a:gd name="connsiteY4" fmla="*/ 3810000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76450 w 11163300"/>
              <a:gd name="connsiteY4" fmla="*/ 3857625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39090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76450 w 11163300"/>
              <a:gd name="connsiteY4" fmla="*/ 3857625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71920 w 11163300"/>
              <a:gd name="connsiteY16" fmla="*/ 350266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 name="connsiteX0" fmla="*/ 0 w 11163300"/>
              <a:gd name="connsiteY0" fmla="*/ 0 h 4343400"/>
              <a:gd name="connsiteX1" fmla="*/ 942975 w 11163300"/>
              <a:gd name="connsiteY1" fmla="*/ 2771775 h 4343400"/>
              <a:gd name="connsiteX2" fmla="*/ 1447800 w 11163300"/>
              <a:gd name="connsiteY2" fmla="*/ 3667125 h 4343400"/>
              <a:gd name="connsiteX3" fmla="*/ 1790700 w 11163300"/>
              <a:gd name="connsiteY3" fmla="*/ 3952875 h 4343400"/>
              <a:gd name="connsiteX4" fmla="*/ 2076450 w 11163300"/>
              <a:gd name="connsiteY4" fmla="*/ 3857625 h 4343400"/>
              <a:gd name="connsiteX5" fmla="*/ 2371725 w 11163300"/>
              <a:gd name="connsiteY5" fmla="*/ 3276600 h 4343400"/>
              <a:gd name="connsiteX6" fmla="*/ 2733675 w 11163300"/>
              <a:gd name="connsiteY6" fmla="*/ 1762125 h 4343400"/>
              <a:gd name="connsiteX7" fmla="*/ 3086100 w 11163300"/>
              <a:gd name="connsiteY7" fmla="*/ 838200 h 4343400"/>
              <a:gd name="connsiteX8" fmla="*/ 3467100 w 11163300"/>
              <a:gd name="connsiteY8" fmla="*/ 542925 h 4343400"/>
              <a:gd name="connsiteX9" fmla="*/ 4171950 w 11163300"/>
              <a:gd name="connsiteY9" fmla="*/ 485775 h 4343400"/>
              <a:gd name="connsiteX10" fmla="*/ 4629150 w 11163300"/>
              <a:gd name="connsiteY10" fmla="*/ 561975 h 4343400"/>
              <a:gd name="connsiteX11" fmla="*/ 4972050 w 11163300"/>
              <a:gd name="connsiteY11" fmla="*/ 866775 h 4343400"/>
              <a:gd name="connsiteX12" fmla="*/ 5343525 w 11163300"/>
              <a:gd name="connsiteY12" fmla="*/ 2066925 h 4343400"/>
              <a:gd name="connsiteX13" fmla="*/ 5600700 w 11163300"/>
              <a:gd name="connsiteY13" fmla="*/ 3076575 h 4343400"/>
              <a:gd name="connsiteX14" fmla="*/ 5915025 w 11163300"/>
              <a:gd name="connsiteY14" fmla="*/ 3381375 h 4343400"/>
              <a:gd name="connsiteX15" fmla="*/ 6172200 w 11163300"/>
              <a:gd name="connsiteY15" fmla="*/ 3448050 h 4343400"/>
              <a:gd name="connsiteX16" fmla="*/ 6400800 w 11163300"/>
              <a:gd name="connsiteY16" fmla="*/ 3421380 h 4343400"/>
              <a:gd name="connsiteX17" fmla="*/ 6696075 w 11163300"/>
              <a:gd name="connsiteY17" fmla="*/ 3200400 h 4343400"/>
              <a:gd name="connsiteX18" fmla="*/ 7067550 w 11163300"/>
              <a:gd name="connsiteY18" fmla="*/ 2352675 h 4343400"/>
              <a:gd name="connsiteX19" fmla="*/ 7629525 w 11163300"/>
              <a:gd name="connsiteY19" fmla="*/ 952500 h 4343400"/>
              <a:gd name="connsiteX20" fmla="*/ 8629650 w 11163300"/>
              <a:gd name="connsiteY20" fmla="*/ 466725 h 4343400"/>
              <a:gd name="connsiteX21" fmla="*/ 9477375 w 11163300"/>
              <a:gd name="connsiteY21" fmla="*/ 1466850 h 4343400"/>
              <a:gd name="connsiteX22" fmla="*/ 10106025 w 11163300"/>
              <a:gd name="connsiteY22" fmla="*/ 3038475 h 4343400"/>
              <a:gd name="connsiteX23" fmla="*/ 11163300 w 11163300"/>
              <a:gd name="connsiteY2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63300" h="4343400">
                <a:moveTo>
                  <a:pt x="0" y="0"/>
                </a:moveTo>
                <a:cubicBezTo>
                  <a:pt x="345281" y="1052512"/>
                  <a:pt x="701675" y="2160588"/>
                  <a:pt x="942975" y="2771775"/>
                </a:cubicBezTo>
                <a:cubicBezTo>
                  <a:pt x="1184275" y="3382962"/>
                  <a:pt x="1306513" y="3470275"/>
                  <a:pt x="1447800" y="3667125"/>
                </a:cubicBezTo>
                <a:cubicBezTo>
                  <a:pt x="1589088" y="3863975"/>
                  <a:pt x="1685925" y="3921125"/>
                  <a:pt x="1790700" y="3952875"/>
                </a:cubicBezTo>
                <a:cubicBezTo>
                  <a:pt x="1895475" y="3984625"/>
                  <a:pt x="1979613" y="3970338"/>
                  <a:pt x="2076450" y="3857625"/>
                </a:cubicBezTo>
                <a:cubicBezTo>
                  <a:pt x="2173288" y="3744913"/>
                  <a:pt x="2262188" y="3625850"/>
                  <a:pt x="2371725" y="3276600"/>
                </a:cubicBezTo>
                <a:cubicBezTo>
                  <a:pt x="2481262" y="2927350"/>
                  <a:pt x="2614613" y="2168525"/>
                  <a:pt x="2733675" y="1762125"/>
                </a:cubicBezTo>
                <a:cubicBezTo>
                  <a:pt x="2852737" y="1355725"/>
                  <a:pt x="2963863" y="1041400"/>
                  <a:pt x="3086100" y="838200"/>
                </a:cubicBezTo>
                <a:cubicBezTo>
                  <a:pt x="3208337" y="635000"/>
                  <a:pt x="3286125" y="601663"/>
                  <a:pt x="3467100" y="542925"/>
                </a:cubicBezTo>
                <a:cubicBezTo>
                  <a:pt x="3648075" y="484187"/>
                  <a:pt x="3978275" y="482600"/>
                  <a:pt x="4171950" y="485775"/>
                </a:cubicBezTo>
                <a:cubicBezTo>
                  <a:pt x="4365625" y="488950"/>
                  <a:pt x="4495800" y="498475"/>
                  <a:pt x="4629150" y="561975"/>
                </a:cubicBezTo>
                <a:cubicBezTo>
                  <a:pt x="4762500" y="625475"/>
                  <a:pt x="4852988" y="615950"/>
                  <a:pt x="4972050" y="866775"/>
                </a:cubicBezTo>
                <a:cubicBezTo>
                  <a:pt x="5091112" y="1117600"/>
                  <a:pt x="5238750" y="1698625"/>
                  <a:pt x="5343525" y="2066925"/>
                </a:cubicBezTo>
                <a:cubicBezTo>
                  <a:pt x="5448300" y="2435225"/>
                  <a:pt x="5505450" y="2857500"/>
                  <a:pt x="5600700" y="3076575"/>
                </a:cubicBezTo>
                <a:cubicBezTo>
                  <a:pt x="5695950" y="3295650"/>
                  <a:pt x="5819775" y="3319463"/>
                  <a:pt x="5915025" y="3381375"/>
                </a:cubicBezTo>
                <a:cubicBezTo>
                  <a:pt x="6010275" y="3443287"/>
                  <a:pt x="6091238" y="3441383"/>
                  <a:pt x="6172200" y="3448050"/>
                </a:cubicBezTo>
                <a:cubicBezTo>
                  <a:pt x="6253162" y="3454717"/>
                  <a:pt x="6313488" y="3462655"/>
                  <a:pt x="6400800" y="3421380"/>
                </a:cubicBezTo>
                <a:cubicBezTo>
                  <a:pt x="6488113" y="3380105"/>
                  <a:pt x="6584950" y="3378517"/>
                  <a:pt x="6696075" y="3200400"/>
                </a:cubicBezTo>
                <a:cubicBezTo>
                  <a:pt x="6807200" y="3022283"/>
                  <a:pt x="6911975" y="2727325"/>
                  <a:pt x="7067550" y="2352675"/>
                </a:cubicBezTo>
                <a:cubicBezTo>
                  <a:pt x="7223125" y="1978025"/>
                  <a:pt x="7369175" y="1266825"/>
                  <a:pt x="7629525" y="952500"/>
                </a:cubicBezTo>
                <a:cubicBezTo>
                  <a:pt x="7889875" y="638175"/>
                  <a:pt x="8321675" y="381000"/>
                  <a:pt x="8629650" y="466725"/>
                </a:cubicBezTo>
                <a:cubicBezTo>
                  <a:pt x="8937625" y="552450"/>
                  <a:pt x="9231313" y="1038225"/>
                  <a:pt x="9477375" y="1466850"/>
                </a:cubicBezTo>
                <a:cubicBezTo>
                  <a:pt x="9723437" y="1895475"/>
                  <a:pt x="9825038" y="2559050"/>
                  <a:pt x="10106025" y="3038475"/>
                </a:cubicBezTo>
                <a:cubicBezTo>
                  <a:pt x="10387012" y="3517900"/>
                  <a:pt x="11036300" y="4333875"/>
                  <a:pt x="11163300" y="4343400"/>
                </a:cubicBezTo>
              </a:path>
            </a:pathLst>
          </a:custGeom>
          <a:noFill/>
          <a:ln w="127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BDBB41D-4550-75D6-B2E8-CDAB2280F471}"/>
              </a:ext>
            </a:extLst>
          </p:cNvPr>
          <p:cNvSpPr txBox="1"/>
          <p:nvPr/>
        </p:nvSpPr>
        <p:spPr>
          <a:xfrm>
            <a:off x="-446342" y="5050313"/>
            <a:ext cx="1927121"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45</a:t>
            </a:r>
            <a:endParaRPr lang="en-US" sz="160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1C62A430-5285-AB27-B295-ACC6ED79EB3C}"/>
              </a:ext>
            </a:extLst>
          </p:cNvPr>
          <p:cNvSpPr txBox="1"/>
          <p:nvPr/>
        </p:nvSpPr>
        <p:spPr>
          <a:xfrm>
            <a:off x="-418634" y="4184030"/>
            <a:ext cx="1927121"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50</a:t>
            </a:r>
            <a:endParaRPr lang="en-US" sz="160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30EA2F6-4948-57A8-917C-2C5090AC309E}"/>
              </a:ext>
            </a:extLst>
          </p:cNvPr>
          <p:cNvSpPr txBox="1"/>
          <p:nvPr/>
        </p:nvSpPr>
        <p:spPr>
          <a:xfrm>
            <a:off x="-407134" y="3038600"/>
            <a:ext cx="1927121"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55</a:t>
            </a:r>
            <a:endParaRPr lang="en-US" sz="160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FC94FCBE-217F-E345-1572-CDFE209212F8}"/>
              </a:ext>
            </a:extLst>
          </p:cNvPr>
          <p:cNvSpPr txBox="1"/>
          <p:nvPr/>
        </p:nvSpPr>
        <p:spPr>
          <a:xfrm>
            <a:off x="-391843" y="1848007"/>
            <a:ext cx="1927121"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60</a:t>
            </a:r>
            <a:endParaRPr lang="en-US" sz="160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3BC84996-86DD-C744-803D-3A6AE03C3A07}"/>
              </a:ext>
            </a:extLst>
          </p:cNvPr>
          <p:cNvSpPr txBox="1"/>
          <p:nvPr/>
        </p:nvSpPr>
        <p:spPr>
          <a:xfrm>
            <a:off x="2271739" y="5851453"/>
            <a:ext cx="573409"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AA60491F-B317-29F6-D74F-FAF31D4D5EEA}"/>
              </a:ext>
            </a:extLst>
          </p:cNvPr>
          <p:cNvSpPr txBox="1"/>
          <p:nvPr/>
        </p:nvSpPr>
        <p:spPr>
          <a:xfrm>
            <a:off x="6691339" y="5819666"/>
            <a:ext cx="573409"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120</a:t>
            </a:r>
            <a:endParaRPr lang="en-US" sz="160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C8BA0F70-E7B4-AF09-F6A8-D809ABA41B24}"/>
              </a:ext>
            </a:extLst>
          </p:cNvPr>
          <p:cNvSpPr txBox="1"/>
          <p:nvPr/>
        </p:nvSpPr>
        <p:spPr>
          <a:xfrm>
            <a:off x="3558837" y="1423786"/>
            <a:ext cx="2228848"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Circumnavigation 1</a:t>
            </a:r>
            <a:endParaRPr lang="en-US" sz="160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3718A1F3-4AF1-AFA0-AAE0-1BE11B67214B}"/>
              </a:ext>
            </a:extLst>
          </p:cNvPr>
          <p:cNvSpPr txBox="1"/>
          <p:nvPr/>
        </p:nvSpPr>
        <p:spPr>
          <a:xfrm>
            <a:off x="8079713" y="1474080"/>
            <a:ext cx="2228848"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Circumnavigation n</a:t>
            </a:r>
            <a:endParaRPr lang="en-US" sz="160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65D3E962-003E-7A9B-6B6B-2F0C65584F9B}"/>
              </a:ext>
            </a:extLst>
          </p:cNvPr>
          <p:cNvSpPr txBox="1"/>
          <p:nvPr/>
        </p:nvSpPr>
        <p:spPr>
          <a:xfrm>
            <a:off x="10323532" y="5819666"/>
            <a:ext cx="573409"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240</a:t>
            </a:r>
            <a:endParaRPr lang="en-US" sz="1600">
              <a:latin typeface="Times New Roman" panose="02020603050405020304" pitchFamily="18" charset="0"/>
              <a:cs typeface="Times New Roman" panose="02020603050405020304" pitchFamily="18" charset="0"/>
            </a:endParaRPr>
          </a:p>
        </p:txBody>
      </p:sp>
      <p:grpSp>
        <p:nvGrpSpPr>
          <p:cNvPr id="70" name="Group 69">
            <a:extLst>
              <a:ext uri="{FF2B5EF4-FFF2-40B4-BE49-F238E27FC236}">
                <a16:creationId xmlns:a16="http://schemas.microsoft.com/office/drawing/2014/main" id="{B1ECD995-CEAF-C5BB-1349-C36312E25BA3}"/>
              </a:ext>
            </a:extLst>
          </p:cNvPr>
          <p:cNvGrpSpPr/>
          <p:nvPr/>
        </p:nvGrpSpPr>
        <p:grpSpPr>
          <a:xfrm>
            <a:off x="2923577" y="2611377"/>
            <a:ext cx="1394178" cy="1521151"/>
            <a:chOff x="1861355" y="4212704"/>
            <a:chExt cx="1394178" cy="1521151"/>
          </a:xfrm>
        </p:grpSpPr>
        <p:sp>
          <p:nvSpPr>
            <p:cNvPr id="71" name="Oval 70">
              <a:extLst>
                <a:ext uri="{FF2B5EF4-FFF2-40B4-BE49-F238E27FC236}">
                  <a16:creationId xmlns:a16="http://schemas.microsoft.com/office/drawing/2014/main" id="{482EE571-ED7C-CD35-F087-8B44899CB566}"/>
                </a:ext>
              </a:extLst>
            </p:cNvPr>
            <p:cNvSpPr/>
            <p:nvPr/>
          </p:nvSpPr>
          <p:spPr>
            <a:xfrm>
              <a:off x="2405243" y="5427110"/>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DC8ECD94-1440-755C-A59E-B6DFA8E56117}"/>
                </a:ext>
              </a:extLst>
            </p:cNvPr>
            <p:cNvCxnSpPr>
              <a:cxnSpLocks/>
              <a:stCxn id="71" idx="2"/>
            </p:cNvCxnSpPr>
            <p:nvPr/>
          </p:nvCxnSpPr>
          <p:spPr>
            <a:xfrm flipV="1">
              <a:off x="2405243" y="4609221"/>
              <a:ext cx="125573" cy="97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1D0366-13A7-D2E8-1B79-C79B800F54E8}"/>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descr="A colorful object with a black background&#10;&#10;Description automatically generated">
              <a:extLst>
                <a:ext uri="{FF2B5EF4-FFF2-40B4-BE49-F238E27FC236}">
                  <a16:creationId xmlns:a16="http://schemas.microsoft.com/office/drawing/2014/main" id="{617124FC-BA48-9DB9-719C-EECAC17A5BC1}"/>
                </a:ext>
              </a:extLst>
            </p:cNvPr>
            <p:cNvPicPr>
              <a:picLocks noChangeAspect="1"/>
            </p:cNvPicPr>
            <p:nvPr/>
          </p:nvPicPr>
          <p:blipFill rotWithShape="1">
            <a:blip r:embed="rId2">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76" name="Group 75">
            <a:extLst>
              <a:ext uri="{FF2B5EF4-FFF2-40B4-BE49-F238E27FC236}">
                <a16:creationId xmlns:a16="http://schemas.microsoft.com/office/drawing/2014/main" id="{02310F13-30CD-F117-7B3F-71FC076768ED}"/>
              </a:ext>
            </a:extLst>
          </p:cNvPr>
          <p:cNvGrpSpPr/>
          <p:nvPr/>
        </p:nvGrpSpPr>
        <p:grpSpPr>
          <a:xfrm>
            <a:off x="4003800" y="1693595"/>
            <a:ext cx="1394178" cy="1521151"/>
            <a:chOff x="1861355" y="4212704"/>
            <a:chExt cx="1394178" cy="1521151"/>
          </a:xfrm>
        </p:grpSpPr>
        <p:sp>
          <p:nvSpPr>
            <p:cNvPr id="77" name="Oval 76">
              <a:extLst>
                <a:ext uri="{FF2B5EF4-FFF2-40B4-BE49-F238E27FC236}">
                  <a16:creationId xmlns:a16="http://schemas.microsoft.com/office/drawing/2014/main" id="{83CC1278-329C-25C6-54F4-796285F27B6F}"/>
                </a:ext>
              </a:extLst>
            </p:cNvPr>
            <p:cNvSpPr/>
            <p:nvPr/>
          </p:nvSpPr>
          <p:spPr>
            <a:xfrm>
              <a:off x="2405243" y="5427110"/>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794BE9D5-2FBD-F91D-B564-7B62C8F2C529}"/>
                </a:ext>
              </a:extLst>
            </p:cNvPr>
            <p:cNvCxnSpPr>
              <a:cxnSpLocks/>
              <a:stCxn id="77" idx="2"/>
            </p:cNvCxnSpPr>
            <p:nvPr/>
          </p:nvCxnSpPr>
          <p:spPr>
            <a:xfrm flipV="1">
              <a:off x="2405243" y="4609221"/>
              <a:ext cx="125573" cy="97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BC7662-0770-CC6D-DF9A-997C1DB0EB73}"/>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79" descr="A colorful object with a black background&#10;&#10;Description automatically generated">
              <a:extLst>
                <a:ext uri="{FF2B5EF4-FFF2-40B4-BE49-F238E27FC236}">
                  <a16:creationId xmlns:a16="http://schemas.microsoft.com/office/drawing/2014/main" id="{A2D6E1ED-8E73-E1EC-E6BB-A0AD51D0F270}"/>
                </a:ext>
              </a:extLst>
            </p:cNvPr>
            <p:cNvPicPr>
              <a:picLocks noChangeAspect="1"/>
            </p:cNvPicPr>
            <p:nvPr/>
          </p:nvPicPr>
          <p:blipFill rotWithShape="1">
            <a:blip r:embed="rId2">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81" name="Group 80">
            <a:extLst>
              <a:ext uri="{FF2B5EF4-FFF2-40B4-BE49-F238E27FC236}">
                <a16:creationId xmlns:a16="http://schemas.microsoft.com/office/drawing/2014/main" id="{3799A742-65EF-D36A-0565-410D5C3EA10D}"/>
              </a:ext>
            </a:extLst>
          </p:cNvPr>
          <p:cNvGrpSpPr/>
          <p:nvPr/>
        </p:nvGrpSpPr>
        <p:grpSpPr>
          <a:xfrm>
            <a:off x="8524676" y="1693595"/>
            <a:ext cx="1394178" cy="1521151"/>
            <a:chOff x="1861355" y="4212704"/>
            <a:chExt cx="1394178" cy="1521151"/>
          </a:xfrm>
        </p:grpSpPr>
        <p:sp>
          <p:nvSpPr>
            <p:cNvPr id="82" name="Oval 81">
              <a:extLst>
                <a:ext uri="{FF2B5EF4-FFF2-40B4-BE49-F238E27FC236}">
                  <a16:creationId xmlns:a16="http://schemas.microsoft.com/office/drawing/2014/main" id="{6DF48BB6-5135-07C8-1811-2688DACA9615}"/>
                </a:ext>
              </a:extLst>
            </p:cNvPr>
            <p:cNvSpPr/>
            <p:nvPr/>
          </p:nvSpPr>
          <p:spPr>
            <a:xfrm>
              <a:off x="2405243" y="5427110"/>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707ED834-BAEB-0F84-6D1D-42E7E3562B8C}"/>
                </a:ext>
              </a:extLst>
            </p:cNvPr>
            <p:cNvCxnSpPr>
              <a:cxnSpLocks/>
              <a:stCxn id="82" idx="2"/>
            </p:cNvCxnSpPr>
            <p:nvPr/>
          </p:nvCxnSpPr>
          <p:spPr>
            <a:xfrm flipV="1">
              <a:off x="2405243" y="4609221"/>
              <a:ext cx="125573" cy="97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D7BA704-5E68-CD30-6EF3-17C097A6DB7D}"/>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5" name="Picture 84" descr="A colorful object with a black background&#10;&#10;Description automatically generated">
              <a:extLst>
                <a:ext uri="{FF2B5EF4-FFF2-40B4-BE49-F238E27FC236}">
                  <a16:creationId xmlns:a16="http://schemas.microsoft.com/office/drawing/2014/main" id="{F68098AC-202E-9716-EAE2-34DB4C961F03}"/>
                </a:ext>
              </a:extLst>
            </p:cNvPr>
            <p:cNvPicPr>
              <a:picLocks noChangeAspect="1"/>
            </p:cNvPicPr>
            <p:nvPr/>
          </p:nvPicPr>
          <p:blipFill rotWithShape="1">
            <a:blip r:embed="rId2">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sp>
        <p:nvSpPr>
          <p:cNvPr id="86" name="Cloud 85">
            <a:extLst>
              <a:ext uri="{FF2B5EF4-FFF2-40B4-BE49-F238E27FC236}">
                <a16:creationId xmlns:a16="http://schemas.microsoft.com/office/drawing/2014/main" id="{B8A722CE-6C1C-50FE-1417-BB45A325A19B}"/>
              </a:ext>
            </a:extLst>
          </p:cNvPr>
          <p:cNvSpPr/>
          <p:nvPr/>
        </p:nvSpPr>
        <p:spPr>
          <a:xfrm rot="1746968">
            <a:off x="5015968" y="2389630"/>
            <a:ext cx="350366" cy="310134"/>
          </a:xfrm>
          <a:prstGeom prst="clou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loud 86">
            <a:extLst>
              <a:ext uri="{FF2B5EF4-FFF2-40B4-BE49-F238E27FC236}">
                <a16:creationId xmlns:a16="http://schemas.microsoft.com/office/drawing/2014/main" id="{B2DB79EE-1663-0CD8-ED80-B440684B252A}"/>
              </a:ext>
            </a:extLst>
          </p:cNvPr>
          <p:cNvSpPr/>
          <p:nvPr/>
        </p:nvSpPr>
        <p:spPr>
          <a:xfrm rot="1746968">
            <a:off x="9569474" y="2389630"/>
            <a:ext cx="350366" cy="310134"/>
          </a:xfrm>
          <a:prstGeom prst="clou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8422E737-916B-1676-C88A-6FD3241056B3}"/>
              </a:ext>
            </a:extLst>
          </p:cNvPr>
          <p:cNvGrpSpPr/>
          <p:nvPr/>
        </p:nvGrpSpPr>
        <p:grpSpPr>
          <a:xfrm>
            <a:off x="999834" y="2695166"/>
            <a:ext cx="862975" cy="1750450"/>
            <a:chOff x="999834" y="2695166"/>
            <a:chExt cx="862975" cy="1750450"/>
          </a:xfrm>
        </p:grpSpPr>
        <p:pic>
          <p:nvPicPr>
            <p:cNvPr id="89" name="Picture 88" descr="A black background with a blue and green object&#10;&#10;Description automatically generated">
              <a:extLst>
                <a:ext uri="{FF2B5EF4-FFF2-40B4-BE49-F238E27FC236}">
                  <a16:creationId xmlns:a16="http://schemas.microsoft.com/office/drawing/2014/main" id="{64F8E07C-55F2-A6D1-B447-AF3CA22CF3C9}"/>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90" name="Oval 89">
              <a:extLst>
                <a:ext uri="{FF2B5EF4-FFF2-40B4-BE49-F238E27FC236}">
                  <a16:creationId xmlns:a16="http://schemas.microsoft.com/office/drawing/2014/main" id="{C2B108CB-E680-600C-763F-5B72CD6141F6}"/>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A9723632-6BE0-868F-19FE-67D49F8C54CE}"/>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787221-2EF7-7130-E67C-CBA45EDFCA0D}"/>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19B28B0-547C-152F-33B3-910BA1E1C92C}"/>
              </a:ext>
            </a:extLst>
          </p:cNvPr>
          <p:cNvGrpSpPr/>
          <p:nvPr/>
        </p:nvGrpSpPr>
        <p:grpSpPr>
          <a:xfrm>
            <a:off x="6514758" y="3778690"/>
            <a:ext cx="862975" cy="1750450"/>
            <a:chOff x="999834" y="2695166"/>
            <a:chExt cx="862975" cy="1750450"/>
          </a:xfrm>
        </p:grpSpPr>
        <p:pic>
          <p:nvPicPr>
            <p:cNvPr id="100" name="Picture 99" descr="A black background with a blue and green object&#10;&#10;Description automatically generated">
              <a:extLst>
                <a:ext uri="{FF2B5EF4-FFF2-40B4-BE49-F238E27FC236}">
                  <a16:creationId xmlns:a16="http://schemas.microsoft.com/office/drawing/2014/main" id="{84735A90-9CB9-33A8-D30B-3D8DC7C5E496}"/>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01" name="Oval 100">
              <a:extLst>
                <a:ext uri="{FF2B5EF4-FFF2-40B4-BE49-F238E27FC236}">
                  <a16:creationId xmlns:a16="http://schemas.microsoft.com/office/drawing/2014/main" id="{1018B68D-91D5-478C-7966-47A9DEFC1CDC}"/>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324786C4-BBC0-96B1-4F3F-CE4B3192C896}"/>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5594915-57AD-F842-640C-B6E173DA9C09}"/>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A2692AF-147A-F6A0-0ADD-CADE874027CE}"/>
              </a:ext>
            </a:extLst>
          </p:cNvPr>
          <p:cNvGrpSpPr/>
          <p:nvPr/>
        </p:nvGrpSpPr>
        <p:grpSpPr>
          <a:xfrm>
            <a:off x="10763853" y="3751920"/>
            <a:ext cx="862975" cy="1750450"/>
            <a:chOff x="999834" y="2695166"/>
            <a:chExt cx="862975" cy="1750450"/>
          </a:xfrm>
        </p:grpSpPr>
        <p:pic>
          <p:nvPicPr>
            <p:cNvPr id="105" name="Picture 104" descr="A black background with a blue and green object&#10;&#10;Description automatically generated">
              <a:extLst>
                <a:ext uri="{FF2B5EF4-FFF2-40B4-BE49-F238E27FC236}">
                  <a16:creationId xmlns:a16="http://schemas.microsoft.com/office/drawing/2014/main" id="{192B0B73-B802-4097-D976-4F9D76AB8634}"/>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06" name="Oval 105">
              <a:extLst>
                <a:ext uri="{FF2B5EF4-FFF2-40B4-BE49-F238E27FC236}">
                  <a16:creationId xmlns:a16="http://schemas.microsoft.com/office/drawing/2014/main" id="{DC2D5F74-6AFA-8439-F7DA-695242D13364}"/>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B2E6ADFC-CC27-0E4A-3403-F3D53A2787EB}"/>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4066EE6-FF46-12E3-5316-7F979FB2342B}"/>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Rectangle: Rounded Corners 114">
            <a:extLst>
              <a:ext uri="{FF2B5EF4-FFF2-40B4-BE49-F238E27FC236}">
                <a16:creationId xmlns:a16="http://schemas.microsoft.com/office/drawing/2014/main" id="{EF618330-8C46-5397-5ED7-446020E41B7F}"/>
              </a:ext>
            </a:extLst>
          </p:cNvPr>
          <p:cNvSpPr/>
          <p:nvPr/>
        </p:nvSpPr>
        <p:spPr>
          <a:xfrm>
            <a:off x="2297762" y="3533112"/>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a:t>
            </a:r>
          </a:p>
        </p:txBody>
      </p:sp>
      <p:sp>
        <p:nvSpPr>
          <p:cNvPr id="116" name="Rectangle: Rounded Corners 115">
            <a:extLst>
              <a:ext uri="{FF2B5EF4-FFF2-40B4-BE49-F238E27FC236}">
                <a16:creationId xmlns:a16="http://schemas.microsoft.com/office/drawing/2014/main" id="{D03D8E44-F6E8-3557-CBA0-A6B8ADC19531}"/>
              </a:ext>
            </a:extLst>
          </p:cNvPr>
          <p:cNvSpPr/>
          <p:nvPr/>
        </p:nvSpPr>
        <p:spPr>
          <a:xfrm>
            <a:off x="1241131" y="2416567"/>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a:t>
            </a:r>
          </a:p>
        </p:txBody>
      </p:sp>
      <p:sp>
        <p:nvSpPr>
          <p:cNvPr id="117" name="Rectangle: Rounded Corners 116">
            <a:extLst>
              <a:ext uri="{FF2B5EF4-FFF2-40B4-BE49-F238E27FC236}">
                <a16:creationId xmlns:a16="http://schemas.microsoft.com/office/drawing/2014/main" id="{657C982E-DA80-215A-B35F-ED0FC16E26B1}"/>
              </a:ext>
            </a:extLst>
          </p:cNvPr>
          <p:cNvSpPr/>
          <p:nvPr/>
        </p:nvSpPr>
        <p:spPr>
          <a:xfrm>
            <a:off x="3892125" y="3751920"/>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a:t>
            </a:r>
          </a:p>
        </p:txBody>
      </p:sp>
      <p:sp>
        <p:nvSpPr>
          <p:cNvPr id="118" name="Rectangle: Rounded Corners 117">
            <a:extLst>
              <a:ext uri="{FF2B5EF4-FFF2-40B4-BE49-F238E27FC236}">
                <a16:creationId xmlns:a16="http://schemas.microsoft.com/office/drawing/2014/main" id="{AF564629-17CE-98F8-BD2D-A510D63B153E}"/>
              </a:ext>
            </a:extLst>
          </p:cNvPr>
          <p:cNvSpPr/>
          <p:nvPr/>
        </p:nvSpPr>
        <p:spPr>
          <a:xfrm>
            <a:off x="5568802" y="1848007"/>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a:t>
            </a:r>
          </a:p>
        </p:txBody>
      </p:sp>
      <p:sp>
        <p:nvSpPr>
          <p:cNvPr id="119" name="Rectangle: Rounded Corners 118">
            <a:extLst>
              <a:ext uri="{FF2B5EF4-FFF2-40B4-BE49-F238E27FC236}">
                <a16:creationId xmlns:a16="http://schemas.microsoft.com/office/drawing/2014/main" id="{69C077D1-7D78-AFA3-C433-01F348ADE76F}"/>
              </a:ext>
            </a:extLst>
          </p:cNvPr>
          <p:cNvSpPr/>
          <p:nvPr/>
        </p:nvSpPr>
        <p:spPr>
          <a:xfrm>
            <a:off x="6720704" y="3464746"/>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E</a:t>
            </a:r>
          </a:p>
        </p:txBody>
      </p:sp>
      <p:sp>
        <p:nvSpPr>
          <p:cNvPr id="120" name="Rectangle: Rounded Corners 119">
            <a:extLst>
              <a:ext uri="{FF2B5EF4-FFF2-40B4-BE49-F238E27FC236}">
                <a16:creationId xmlns:a16="http://schemas.microsoft.com/office/drawing/2014/main" id="{75BDF422-C413-578B-8F1D-3F52248DA24C}"/>
              </a:ext>
            </a:extLst>
          </p:cNvPr>
          <p:cNvSpPr/>
          <p:nvPr/>
        </p:nvSpPr>
        <p:spPr>
          <a:xfrm>
            <a:off x="9019585" y="3379740"/>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a:t>
            </a:r>
          </a:p>
        </p:txBody>
      </p:sp>
      <p:sp>
        <p:nvSpPr>
          <p:cNvPr id="121" name="Rectangle: Rounded Corners 120">
            <a:extLst>
              <a:ext uri="{FF2B5EF4-FFF2-40B4-BE49-F238E27FC236}">
                <a16:creationId xmlns:a16="http://schemas.microsoft.com/office/drawing/2014/main" id="{E43F7B7B-7ADE-5984-137F-324980C672AB}"/>
              </a:ext>
            </a:extLst>
          </p:cNvPr>
          <p:cNvSpPr/>
          <p:nvPr/>
        </p:nvSpPr>
        <p:spPr>
          <a:xfrm>
            <a:off x="10974270" y="3438469"/>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G</a:t>
            </a:r>
          </a:p>
        </p:txBody>
      </p:sp>
      <p:grpSp>
        <p:nvGrpSpPr>
          <p:cNvPr id="122" name="Group 121">
            <a:extLst>
              <a:ext uri="{FF2B5EF4-FFF2-40B4-BE49-F238E27FC236}">
                <a16:creationId xmlns:a16="http://schemas.microsoft.com/office/drawing/2014/main" id="{4DEF3861-7E96-0F64-3F57-DD5DCCD195F9}"/>
              </a:ext>
            </a:extLst>
          </p:cNvPr>
          <p:cNvGrpSpPr/>
          <p:nvPr/>
        </p:nvGrpSpPr>
        <p:grpSpPr>
          <a:xfrm>
            <a:off x="2150812" y="3778690"/>
            <a:ext cx="862975" cy="1750450"/>
            <a:chOff x="999834" y="2695166"/>
            <a:chExt cx="862975" cy="1750450"/>
          </a:xfrm>
        </p:grpSpPr>
        <p:pic>
          <p:nvPicPr>
            <p:cNvPr id="123" name="Picture 122" descr="A black background with a blue and green object&#10;&#10;Description automatically generated">
              <a:extLst>
                <a:ext uri="{FF2B5EF4-FFF2-40B4-BE49-F238E27FC236}">
                  <a16:creationId xmlns:a16="http://schemas.microsoft.com/office/drawing/2014/main" id="{48626556-5390-0165-C43C-73D116B1BDA5}"/>
                </a:ext>
              </a:extLst>
            </p:cNvPr>
            <p:cNvPicPr>
              <a:picLocks noChangeAspect="1"/>
            </p:cNvPicPr>
            <p:nvPr/>
          </p:nvPicPr>
          <p:blipFill rotWithShape="1">
            <a:blip r:embed="rId3">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24" name="Oval 123">
              <a:extLst>
                <a:ext uri="{FF2B5EF4-FFF2-40B4-BE49-F238E27FC236}">
                  <a16:creationId xmlns:a16="http://schemas.microsoft.com/office/drawing/2014/main" id="{15CDB360-0DF2-37BE-FB5A-4A22C848F077}"/>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CA9D08CD-78ED-E4DA-8A42-853F2F545968}"/>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AC135E8-1950-F7F6-BC36-B6688AF6F4AB}"/>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5842A9B-B57E-CA53-073C-B3D338843411}"/>
              </a:ext>
            </a:extLst>
          </p:cNvPr>
          <p:cNvSpPr txBox="1"/>
          <p:nvPr/>
        </p:nvSpPr>
        <p:spPr>
          <a:xfrm>
            <a:off x="-435010" y="5629682"/>
            <a:ext cx="1927121"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53BE88CE-4037-3C5C-1A7B-94E22E2E1655}"/>
              </a:ext>
            </a:extLst>
          </p:cNvPr>
          <p:cNvSpPr/>
          <p:nvPr/>
        </p:nvSpPr>
        <p:spPr>
          <a:xfrm>
            <a:off x="11669304" y="5436148"/>
            <a:ext cx="435791" cy="3067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t>
            </a:r>
          </a:p>
        </p:txBody>
      </p:sp>
    </p:spTree>
    <p:extLst>
      <p:ext uri="{BB962C8B-B14F-4D97-AF65-F5344CB8AC3E}">
        <p14:creationId xmlns:p14="http://schemas.microsoft.com/office/powerpoint/2010/main" val="13532707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5400.39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100000.00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21020.94</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447.43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94.05</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26421.33</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10570.17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2044.81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149910.17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29573.15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1286324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77.43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260.00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8.39</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3.91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5.10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367.23</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1924.64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1585.36</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731517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1924.64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1430.00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t>
                      </a:r>
                      <a:r>
                        <a:rPr lang="en-US" sz="1800" b="0" i="0" u="none" strike="noStrike" err="1">
                          <a:solidFill>
                            <a:srgbClr val="000000"/>
                          </a:solidFill>
                          <a:effectLst/>
                          <a:latin typeface="Times New Roman" panose="02020603050405020304" pitchFamily="18" charset="0"/>
                          <a:cs typeface="Times New Roman" panose="02020603050405020304" pitchFamily="18" charset="0"/>
                        </a:rPr>
                        <a:t>Pressurant</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4030.00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1924.64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354.27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195.31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4384.27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2487.18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
        <p:nvSpPr>
          <p:cNvPr id="3" name="TextBox 2">
            <a:extLst>
              <a:ext uri="{FF2B5EF4-FFF2-40B4-BE49-F238E27FC236}">
                <a16:creationId xmlns:a16="http://schemas.microsoft.com/office/drawing/2014/main" id="{4E35417A-6EE3-4067-51D9-19BB508255DD}"/>
              </a:ext>
            </a:extLst>
          </p:cNvPr>
          <p:cNvSpPr txBox="1"/>
          <p:nvPr/>
        </p:nvSpPr>
        <p:spPr>
          <a:xfrm>
            <a:off x="0" y="6371342"/>
            <a:ext cx="8503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No need to propulsion system with the S/C will be carried by Venus’ winds </a:t>
            </a:r>
          </a:p>
        </p:txBody>
      </p:sp>
    </p:spTree>
    <p:extLst>
      <p:ext uri="{BB962C8B-B14F-4D97-AF65-F5344CB8AC3E}">
        <p14:creationId xmlns:p14="http://schemas.microsoft.com/office/powerpoint/2010/main" val="2098889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Total System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7280" y="1638865"/>
          <a:ext cx="10058396" cy="48209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157.42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14.14</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Attitude Control</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112.44</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328.43</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Power</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56.22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328.98</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rPr>
                        <a:t>C&amp;DS</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95.58</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182.00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rPr>
                        <a:t>COMMs</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129.31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418.40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rPr>
                        <a:t>5.62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2.42</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rPr>
                        <a:t>Mechanism</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5.62</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4.50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838"/>
                  </a:ext>
                </a:extLst>
              </a:tr>
              <a:tr h="370840">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562.22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1278.87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rPr>
                        <a:t>Margin</a:t>
                      </a:r>
                    </a:p>
                  </a:txBody>
                  <a:tcPr marL="7620" marR="7620" marT="7620" marB="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506.00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-210.65</a:t>
                      </a:r>
                    </a:p>
                  </a:txBody>
                  <a:tcPr marL="7620" marR="7620" marT="7620" marB="0" anchor="ctr">
                    <a:lnB w="12700" cap="flat" cmpd="sng" algn="ctr">
                      <a:no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170.00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125.50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732.22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1404.37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4423772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BEEC-2376-107C-4880-47B425AF6EE2}"/>
              </a:ext>
            </a:extLst>
          </p:cNvPr>
          <p:cNvSpPr>
            <a:spLocks noGrp="1"/>
          </p:cNvSpPr>
          <p:nvPr>
            <p:ph type="title"/>
          </p:nvPr>
        </p:nvSpPr>
        <p:spPr>
          <a:xfrm>
            <a:off x="1097280" y="286603"/>
            <a:ext cx="10058400" cy="1450757"/>
          </a:xfrm>
        </p:spPr>
        <p:txBody>
          <a:bodyPr>
            <a:normAutofit/>
          </a:bodyPr>
          <a:lstStyle/>
          <a:p>
            <a:r>
              <a:rPr lang="en-US"/>
              <a:t>Launch Vehicle: SLS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7B2E2E-CB5B-30FD-3C1B-234ECBA5A4D1}"/>
                  </a:ext>
                </a:extLst>
              </p:cNvPr>
              <p:cNvSpPr>
                <a:spLocks noGrp="1"/>
              </p:cNvSpPr>
              <p:nvPr>
                <p:ph idx="1"/>
              </p:nvPr>
            </p:nvSpPr>
            <p:spPr>
              <a:xfrm>
                <a:off x="1097279" y="1845734"/>
                <a:ext cx="6454987" cy="4023360"/>
              </a:xfrm>
            </p:spPr>
            <p:txBody>
              <a:bodyPr>
                <a:normAutofit/>
              </a:bodyPr>
              <a:lstStyle/>
              <a:p>
                <a:r>
                  <a:rPr lang="en-US" b="1" u="sng"/>
                  <a:t>Space Launch System:</a:t>
                </a:r>
              </a:p>
              <a:p>
                <a:pPr lvl="1"/>
                <a:r>
                  <a:rPr lang="en-US" b="1"/>
                  <a:t>*Cost: </a:t>
                </a:r>
                <a:r>
                  <a:rPr lang="en-US"/>
                  <a:t>&lt; 4.1 Billion</a:t>
                </a:r>
                <a:endParaRPr lang="en-US" b="1"/>
              </a:p>
              <a:p>
                <a:pPr lvl="1"/>
                <a:r>
                  <a:rPr lang="en-US" b="1"/>
                  <a:t>Source: </a:t>
                </a:r>
                <a:r>
                  <a:rPr lang="en-US"/>
                  <a:t>NASA</a:t>
                </a:r>
              </a:p>
              <a:p>
                <a:pPr lvl="1"/>
                <a:r>
                  <a:rPr lang="en-US" b="1"/>
                  <a:t>Fairing diameter: </a:t>
                </a:r>
                <a:r>
                  <a:rPr lang="en-US"/>
                  <a:t>8.4 meters</a:t>
                </a:r>
              </a:p>
              <a:p>
                <a:pPr lvl="1"/>
                <a:r>
                  <a:rPr lang="en-US" b="1"/>
                  <a:t>Payload capacity: </a:t>
                </a:r>
                <a:r>
                  <a:rPr lang="en-US"/>
                  <a:t>37,900 kg</a:t>
                </a:r>
              </a:p>
              <a:p>
                <a:pPr lvl="1"/>
                <a:r>
                  <a:rPr lang="en-US" b="1"/>
                  <a:t>Max </a:t>
                </a:r>
                <a14:m>
                  <m:oMath xmlns:m="http://schemas.openxmlformats.org/officeDocument/2006/math">
                    <m:r>
                      <a:rPr lang="en-US" b="1" i="1" dirty="0" smtClean="0">
                        <a:latin typeface="Cambria Math" panose="02040503050406030204" pitchFamily="18" charset="0"/>
                      </a:rPr>
                      <m:t>𝑪</m:t>
                    </m:r>
                    <m:r>
                      <a:rPr lang="en-US" b="1" i="1" dirty="0" smtClean="0">
                        <a:latin typeface="Cambria Math" panose="02040503050406030204" pitchFamily="18" charset="0"/>
                      </a:rPr>
                      <m:t>𝟑</m:t>
                    </m:r>
                  </m:oMath>
                </a14:m>
                <a:r>
                  <a:rPr lang="en-US" b="1"/>
                  <a:t>: </a:t>
                </a:r>
                <a:r>
                  <a:rPr lang="en-US"/>
                  <a:t>130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𝑘𝑚</m:t>
                            </m:r>
                          </m:e>
                          <m:sup>
                            <m:r>
                              <a:rPr lang="en-US" b="0" i="1" smtClean="0">
                                <a:latin typeface="Cambria Math" panose="02040503050406030204" pitchFamily="18" charset="0"/>
                              </a:rPr>
                              <m:t>2</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endParaRPr lang="en-US" b="1"/>
              </a:p>
            </p:txBody>
          </p:sp>
        </mc:Choice>
        <mc:Fallback>
          <p:sp>
            <p:nvSpPr>
              <p:cNvPr id="3" name="Content Placeholder 2">
                <a:extLst>
                  <a:ext uri="{FF2B5EF4-FFF2-40B4-BE49-F238E27FC236}">
                    <a16:creationId xmlns:a16="http://schemas.microsoft.com/office/drawing/2014/main" id="{B77B2E2E-CB5B-30FD-3C1B-234ECBA5A4D1}"/>
                  </a:ext>
                </a:extLst>
              </p:cNvPr>
              <p:cNvSpPr>
                <a:spLocks noGrp="1" noRot="1" noChangeAspect="1" noMove="1" noResize="1" noEditPoints="1" noAdjustHandles="1" noChangeArrowheads="1" noChangeShapeType="1" noTextEdit="1"/>
              </p:cNvSpPr>
              <p:nvPr>
                <p:ph idx="1"/>
              </p:nvPr>
            </p:nvSpPr>
            <p:spPr>
              <a:xfrm>
                <a:off x="1097279" y="1845734"/>
                <a:ext cx="6454987" cy="4023360"/>
              </a:xfrm>
              <a:blipFill>
                <a:blip r:embed="rId2"/>
                <a:stretch>
                  <a:fillRect l="-944" t="-1667"/>
                </a:stretch>
              </a:blipFill>
            </p:spPr>
            <p:txBody>
              <a:bodyPr/>
              <a:lstStyle/>
              <a:p>
                <a:r>
                  <a:rPr lang="en-US">
                    <a:noFill/>
                  </a:rPr>
                  <a:t> </a:t>
                </a:r>
              </a:p>
            </p:txBody>
          </p:sp>
        </mc:Fallback>
      </mc:AlternateContent>
      <p:pic>
        <p:nvPicPr>
          <p:cNvPr id="5" name="Picture 2" descr="Artist's rendering of SLS Block 1B with an 8.4 m-diameter fairing on... | Download Scientific ...">
            <a:extLst>
              <a:ext uri="{FF2B5EF4-FFF2-40B4-BE49-F238E27FC236}">
                <a16:creationId xmlns:a16="http://schemas.microsoft.com/office/drawing/2014/main" id="{E07937C6-9542-F661-4598-F8D452DA77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01" r="23013"/>
          <a:stretch/>
        </p:blipFill>
        <p:spPr bwMode="auto">
          <a:xfrm>
            <a:off x="8595644" y="1916318"/>
            <a:ext cx="1984960" cy="34710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F9A2972-9C9F-FA3A-A744-A28CE289F240}"/>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154</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386484AF-CC51-3A30-51BC-17575C643B75}"/>
              </a:ext>
            </a:extLst>
          </p:cNvPr>
          <p:cNvSpPr txBox="1"/>
          <p:nvPr/>
        </p:nvSpPr>
        <p:spPr>
          <a:xfrm>
            <a:off x="102880" y="5893579"/>
            <a:ext cx="7293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Launch cost isn’t part of budget as mentioned by AIAA RFP</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52300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81DB-C11E-4213-5EAD-91A87BF5DBAB}"/>
              </a:ext>
            </a:extLst>
          </p:cNvPr>
          <p:cNvSpPr>
            <a:spLocks noGrp="1"/>
          </p:cNvSpPr>
          <p:nvPr>
            <p:ph type="title"/>
          </p:nvPr>
        </p:nvSpPr>
        <p:spPr/>
        <p:txBody>
          <a:bodyPr/>
          <a:lstStyle/>
          <a:p>
            <a:r>
              <a:rPr lang="en-US"/>
              <a:t>Cost Estimation Models</a:t>
            </a:r>
          </a:p>
        </p:txBody>
      </p:sp>
      <p:sp>
        <p:nvSpPr>
          <p:cNvPr id="3" name="Content Placeholder 2">
            <a:extLst>
              <a:ext uri="{FF2B5EF4-FFF2-40B4-BE49-F238E27FC236}">
                <a16:creationId xmlns:a16="http://schemas.microsoft.com/office/drawing/2014/main" id="{BC739AD3-C83A-9241-3B71-05CB5D54B526}"/>
              </a:ext>
            </a:extLst>
          </p:cNvPr>
          <p:cNvSpPr>
            <a:spLocks noGrp="1"/>
          </p:cNvSpPr>
          <p:nvPr>
            <p:ph idx="1"/>
          </p:nvPr>
        </p:nvSpPr>
        <p:spPr/>
        <p:txBody>
          <a:bodyPr/>
          <a:lstStyle/>
          <a:p>
            <a:r>
              <a:rPr lang="en-US" b="1" u="sng"/>
              <a:t>Models utilized</a:t>
            </a:r>
          </a:p>
          <a:p>
            <a:pPr lvl="1"/>
            <a:r>
              <a:rPr lang="en-US"/>
              <a:t>UCSM8 Non-recurring Cost Estimating Relationship</a:t>
            </a:r>
          </a:p>
          <a:p>
            <a:pPr lvl="1"/>
            <a:r>
              <a:rPr lang="en-US"/>
              <a:t>UCSM8 Spacecraft Recurring Cost Estimating Relationship</a:t>
            </a:r>
          </a:p>
          <a:p>
            <a:pPr lvl="1"/>
            <a:r>
              <a:rPr lang="en-US"/>
              <a:t>NASA Instrument Cost Model (NICM) Non-recurring Cost Model</a:t>
            </a:r>
          </a:p>
          <a:p>
            <a:pPr lvl="1"/>
            <a:r>
              <a:rPr lang="en-US"/>
              <a:t>Small Satellite Cost Model (SSCM)</a:t>
            </a:r>
          </a:p>
          <a:p>
            <a:endParaRPr lang="en-US" b="1" u="sng"/>
          </a:p>
          <a:p>
            <a:r>
              <a:rPr lang="en-US" b="1" u="sng"/>
              <a:t>Assumptions</a:t>
            </a:r>
          </a:p>
          <a:p>
            <a:pPr lvl="1"/>
            <a:r>
              <a:rPr lang="en-US"/>
              <a:t>Utilized CPI (Consumer price index) to account for inflation</a:t>
            </a:r>
          </a:p>
        </p:txBody>
      </p:sp>
      <p:sp>
        <p:nvSpPr>
          <p:cNvPr id="4" name="Slide Number Placeholder 3">
            <a:extLst>
              <a:ext uri="{FF2B5EF4-FFF2-40B4-BE49-F238E27FC236}">
                <a16:creationId xmlns:a16="http://schemas.microsoft.com/office/drawing/2014/main" id="{06B2E3CD-242D-079F-2319-DF0CB7F479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794598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8796-49BE-52D2-25BA-B80FE16C0C06}"/>
              </a:ext>
            </a:extLst>
          </p:cNvPr>
          <p:cNvSpPr>
            <a:spLocks noGrp="1"/>
          </p:cNvSpPr>
          <p:nvPr>
            <p:ph type="title"/>
          </p:nvPr>
        </p:nvSpPr>
        <p:spPr/>
        <p:txBody>
          <a:bodyPr/>
          <a:lstStyle/>
          <a:p>
            <a:r>
              <a:rPr lang="en-US"/>
              <a:t>Cost Estimation Model Analysis</a:t>
            </a:r>
          </a:p>
        </p:txBody>
      </p:sp>
      <p:sp>
        <p:nvSpPr>
          <p:cNvPr id="4" name="Slide Number Placeholder 3">
            <a:extLst>
              <a:ext uri="{FF2B5EF4-FFF2-40B4-BE49-F238E27FC236}">
                <a16:creationId xmlns:a16="http://schemas.microsoft.com/office/drawing/2014/main" id="{A914FC0F-FF3E-4206-61A0-D5A6ADD47B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6" name="Table 5">
            <a:extLst>
              <a:ext uri="{FF2B5EF4-FFF2-40B4-BE49-F238E27FC236}">
                <a16:creationId xmlns:a16="http://schemas.microsoft.com/office/drawing/2014/main" id="{3559F5E0-A8CE-8D82-BAA1-4DD2BE8DBF2B}"/>
              </a:ext>
            </a:extLst>
          </p:cNvPr>
          <p:cNvGraphicFramePr>
            <a:graphicFrameLocks/>
          </p:cNvGraphicFramePr>
          <p:nvPr/>
        </p:nvGraphicFramePr>
        <p:xfrm>
          <a:off x="1097280" y="2744894"/>
          <a:ext cx="10058396" cy="222504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Cost Estimation Model (All)</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Cost Model</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(2010)</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(2023)</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(2035)</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USCM8 (Recurring) + NICM</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180</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254</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323</a:t>
                      </a: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USCM8 (Non-recurring) + NICM</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553</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780</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991</a:t>
                      </a:r>
                    </a:p>
                  </a:txBody>
                  <a:tcPr marL="7620" marR="7620" marT="7620" marB="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SSCM + NICM</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8597</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12135</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15402</a:t>
                      </a:r>
                    </a:p>
                  </a:txBody>
                  <a:tcPr marL="7620" marR="7620" marT="7620" marB="0" anchor="b"/>
                </a:tc>
                <a:extLst>
                  <a:ext uri="{0D108BD9-81ED-4DB2-BD59-A6C34878D82A}">
                    <a16:rowId xmlns:a16="http://schemas.microsoft.com/office/drawing/2014/main" val="3873688691"/>
                  </a:ext>
                </a:extLst>
              </a:tr>
            </a:tbl>
          </a:graphicData>
        </a:graphic>
      </p:graphicFrame>
      <p:sp>
        <p:nvSpPr>
          <p:cNvPr id="8" name="TextBox 7">
            <a:extLst>
              <a:ext uri="{FF2B5EF4-FFF2-40B4-BE49-F238E27FC236}">
                <a16:creationId xmlns:a16="http://schemas.microsoft.com/office/drawing/2014/main" id="{4F30F9CC-7A79-BD4D-5F4C-A6C020082CDC}"/>
              </a:ext>
            </a:extLst>
          </p:cNvPr>
          <p:cNvSpPr txBox="1"/>
          <p:nvPr/>
        </p:nvSpPr>
        <p:spPr>
          <a:xfrm>
            <a:off x="0" y="6371342"/>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Cost in million of dollars</a:t>
            </a:r>
          </a:p>
        </p:txBody>
      </p:sp>
    </p:spTree>
    <p:extLst>
      <p:ext uri="{BB962C8B-B14F-4D97-AF65-F5344CB8AC3E}">
        <p14:creationId xmlns:p14="http://schemas.microsoft.com/office/powerpoint/2010/main" val="20144356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1820-C006-089D-BC60-292C92EB2997}"/>
              </a:ext>
            </a:extLst>
          </p:cNvPr>
          <p:cNvSpPr>
            <a:spLocks noGrp="1"/>
          </p:cNvSpPr>
          <p:nvPr>
            <p:ph type="title"/>
          </p:nvPr>
        </p:nvSpPr>
        <p:spPr/>
        <p:txBody>
          <a:bodyPr/>
          <a:lstStyle/>
          <a:p>
            <a:r>
              <a:rPr lang="en-US"/>
              <a:t>USCM8 Cost Model Analysis (1/2)</a:t>
            </a:r>
          </a:p>
        </p:txBody>
      </p:sp>
      <p:sp>
        <p:nvSpPr>
          <p:cNvPr id="4" name="Slide Number Placeholder 3">
            <a:extLst>
              <a:ext uri="{FF2B5EF4-FFF2-40B4-BE49-F238E27FC236}">
                <a16:creationId xmlns:a16="http://schemas.microsoft.com/office/drawing/2014/main" id="{B115AFFF-DD94-0075-4BF9-963AFEECC6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4DCB17F-F3A4-0BF1-4C75-2C9049BD9F51}"/>
              </a:ext>
            </a:extLst>
          </p:cNvPr>
          <p:cNvGraphicFramePr>
            <a:graphicFrameLocks/>
          </p:cNvGraphicFramePr>
          <p:nvPr/>
        </p:nvGraphicFramePr>
        <p:xfrm>
          <a:off x="1097284" y="1792253"/>
          <a:ext cx="10058396" cy="407924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USCM8 (Non-recurring) </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WBS Element</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(2010)</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(2023)</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(2035)</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SC Bus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272.29</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384.34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487.77</a:t>
                      </a: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Structure and Thermal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96.75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136.56</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173.31</a:t>
                      </a:r>
                    </a:p>
                  </a:txBody>
                  <a:tcPr marL="7620" marR="7620" marT="7620" marB="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ADCS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1.65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2.33</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2.96</a:t>
                      </a:r>
                    </a:p>
                  </a:txBody>
                  <a:tcPr marL="7620" marR="7620" marT="7620" marB="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rPr>
                        <a:t>Electrical Power System</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19.60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27.67</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35.11</a:t>
                      </a:r>
                    </a:p>
                  </a:txBody>
                  <a:tcPr marL="7620" marR="7620" marT="7620" marB="0" anchor="b"/>
                </a:tc>
                <a:extLst>
                  <a:ext uri="{0D108BD9-81ED-4DB2-BD59-A6C34878D82A}">
                    <a16:rowId xmlns:a16="http://schemas.microsoft.com/office/drawing/2014/main" val="670437628"/>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0.004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0.01</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0.01</a:t>
                      </a:r>
                    </a:p>
                  </a:txBody>
                  <a:tcPr marL="7620" marR="7620" marT="7620" marB="0" anchor="b"/>
                </a:tc>
                <a:extLst>
                  <a:ext uri="{0D108BD9-81ED-4DB2-BD59-A6C34878D82A}">
                    <a16:rowId xmlns:a16="http://schemas.microsoft.com/office/drawing/2014/main" val="3404378105"/>
                  </a:ext>
                </a:extLst>
              </a:tr>
              <a:tr h="370840">
                <a:tc>
                  <a:txBody>
                    <a:bodyPr/>
                    <a:lstStyle/>
                    <a:p>
                      <a:pPr algn="ctr" fontAlgn="b"/>
                      <a:r>
                        <a:rPr lang="en-US" sz="1800" b="0" i="0" u="none" strike="noStrike">
                          <a:solidFill>
                            <a:srgbClr val="000000"/>
                          </a:solidFill>
                          <a:effectLst/>
                          <a:latin typeface="Times New Roman" panose="02020603050405020304" pitchFamily="18" charset="0"/>
                        </a:rPr>
                        <a:t>Telemetry</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26.92</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37.99</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48.22</a:t>
                      </a:r>
                    </a:p>
                  </a:txBody>
                  <a:tcPr marL="7620" marR="7620" marT="7620" marB="0" anchor="b"/>
                </a:tc>
                <a:extLst>
                  <a:ext uri="{0D108BD9-81ED-4DB2-BD59-A6C34878D82A}">
                    <a16:rowId xmlns:a16="http://schemas.microsoft.com/office/drawing/2014/main" val="4247325817"/>
                  </a:ext>
                </a:extLst>
              </a:tr>
              <a:tr h="370840">
                <a:tc>
                  <a:txBody>
                    <a:bodyPr/>
                    <a:lstStyle/>
                    <a:p>
                      <a:pPr algn="ctr" fontAlgn="b"/>
                      <a:r>
                        <a:rPr lang="en-US" sz="1800" b="0" i="0" u="none" strike="noStrike">
                          <a:solidFill>
                            <a:srgbClr val="000000"/>
                          </a:solidFill>
                          <a:effectLst/>
                          <a:latin typeface="Times New Roman" panose="02020603050405020304" pitchFamily="18" charset="0"/>
                        </a:rPr>
                        <a:t>Communications Payload</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47.85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67.54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85.72</a:t>
                      </a:r>
                    </a:p>
                  </a:txBody>
                  <a:tcPr marL="7620" marR="7620" marT="7620" marB="0" anchor="b"/>
                </a:tc>
                <a:extLst>
                  <a:ext uri="{0D108BD9-81ED-4DB2-BD59-A6C34878D82A}">
                    <a16:rowId xmlns:a16="http://schemas.microsoft.com/office/drawing/2014/main" val="4040785162"/>
                  </a:ext>
                </a:extLst>
              </a:tr>
              <a:tr h="370840">
                <a:tc>
                  <a:txBody>
                    <a:bodyPr/>
                    <a:lstStyle/>
                    <a:p>
                      <a:pPr algn="ctr" fontAlgn="b"/>
                      <a:r>
                        <a:rPr lang="en-US" sz="1800" b="0" i="0" u="none" strike="noStrike">
                          <a:solidFill>
                            <a:srgbClr val="000000"/>
                          </a:solidFill>
                          <a:effectLst/>
                          <a:latin typeface="Times New Roman" panose="02020603050405020304" pitchFamily="18" charset="0"/>
                        </a:rPr>
                        <a:t>Integration, Assembly, and Test</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62.43</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88.12</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111.83</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583658"/>
                  </a:ext>
                </a:extLst>
              </a:tr>
            </a:tbl>
          </a:graphicData>
        </a:graphic>
      </p:graphicFrame>
      <p:sp>
        <p:nvSpPr>
          <p:cNvPr id="6" name="TextBox 5">
            <a:extLst>
              <a:ext uri="{FF2B5EF4-FFF2-40B4-BE49-F238E27FC236}">
                <a16:creationId xmlns:a16="http://schemas.microsoft.com/office/drawing/2014/main" id="{E86F55AC-7F52-8177-7F0A-DB3243764BA1}"/>
              </a:ext>
            </a:extLst>
          </p:cNvPr>
          <p:cNvSpPr txBox="1"/>
          <p:nvPr/>
        </p:nvSpPr>
        <p:spPr>
          <a:xfrm>
            <a:off x="0" y="6371342"/>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Cost in million of dollars</a:t>
            </a:r>
          </a:p>
        </p:txBody>
      </p:sp>
    </p:spTree>
    <p:extLst>
      <p:ext uri="{BB962C8B-B14F-4D97-AF65-F5344CB8AC3E}">
        <p14:creationId xmlns:p14="http://schemas.microsoft.com/office/powerpoint/2010/main" val="15261502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91BF-C8B1-DA80-7D04-BFA9707338EC}"/>
              </a:ext>
            </a:extLst>
          </p:cNvPr>
          <p:cNvSpPr>
            <a:spLocks noGrp="1"/>
          </p:cNvSpPr>
          <p:nvPr>
            <p:ph type="title"/>
          </p:nvPr>
        </p:nvSpPr>
        <p:spPr/>
        <p:txBody>
          <a:bodyPr/>
          <a:lstStyle/>
          <a:p>
            <a:r>
              <a:rPr lang="en-US"/>
              <a:t>USCM8 Cost Model Analysis (2/2)</a:t>
            </a:r>
          </a:p>
        </p:txBody>
      </p:sp>
      <p:sp>
        <p:nvSpPr>
          <p:cNvPr id="4" name="Slide Number Placeholder 3">
            <a:extLst>
              <a:ext uri="{FF2B5EF4-FFF2-40B4-BE49-F238E27FC236}">
                <a16:creationId xmlns:a16="http://schemas.microsoft.com/office/drawing/2014/main" id="{E2967918-A935-E0FE-B16D-78A767826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715F00EC-62E9-2482-6073-0CF01067F87B}"/>
              </a:ext>
            </a:extLst>
          </p:cNvPr>
          <p:cNvGraphicFramePr>
            <a:graphicFrameLocks/>
          </p:cNvGraphicFramePr>
          <p:nvPr/>
        </p:nvGraphicFramePr>
        <p:xfrm>
          <a:off x="1097284" y="2686333"/>
          <a:ext cx="10058396" cy="20396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USCM8 (Non-recurring) </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WBS Element</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(2010)</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(2023)</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(2035)</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Program Level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136.58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192.78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244.66</a:t>
                      </a: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Aerospace Ground Equipment</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36.73</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51.85</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65.81</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700.80</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989.18</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1255.39</a:t>
                      </a: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38470852"/>
                  </a:ext>
                </a:extLst>
              </a:tr>
            </a:tbl>
          </a:graphicData>
        </a:graphic>
      </p:graphicFrame>
      <p:sp>
        <p:nvSpPr>
          <p:cNvPr id="6" name="TextBox 5">
            <a:extLst>
              <a:ext uri="{FF2B5EF4-FFF2-40B4-BE49-F238E27FC236}">
                <a16:creationId xmlns:a16="http://schemas.microsoft.com/office/drawing/2014/main" id="{62E136BC-A291-281E-8E27-CBBC368A6015}"/>
              </a:ext>
            </a:extLst>
          </p:cNvPr>
          <p:cNvSpPr txBox="1"/>
          <p:nvPr/>
        </p:nvSpPr>
        <p:spPr>
          <a:xfrm>
            <a:off x="0" y="6371342"/>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Cost in million of dollars</a:t>
            </a:r>
          </a:p>
        </p:txBody>
      </p:sp>
    </p:spTree>
    <p:extLst>
      <p:ext uri="{BB962C8B-B14F-4D97-AF65-F5344CB8AC3E}">
        <p14:creationId xmlns:p14="http://schemas.microsoft.com/office/powerpoint/2010/main" val="16722813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B758-7D99-E2DD-220E-F483C1A00702}"/>
              </a:ext>
            </a:extLst>
          </p:cNvPr>
          <p:cNvSpPr>
            <a:spLocks noGrp="1"/>
          </p:cNvSpPr>
          <p:nvPr>
            <p:ph type="title"/>
          </p:nvPr>
        </p:nvSpPr>
        <p:spPr>
          <a:xfrm>
            <a:off x="1097280" y="286603"/>
            <a:ext cx="11094720" cy="1450757"/>
          </a:xfrm>
        </p:spPr>
        <p:txBody>
          <a:bodyPr/>
          <a:lstStyle/>
          <a:p>
            <a:r>
              <a:rPr lang="en-US"/>
              <a:t>NICM Non-Recurring Cost Model Analysis</a:t>
            </a:r>
          </a:p>
        </p:txBody>
      </p:sp>
      <p:sp>
        <p:nvSpPr>
          <p:cNvPr id="4" name="Slide Number Placeholder 3">
            <a:extLst>
              <a:ext uri="{FF2B5EF4-FFF2-40B4-BE49-F238E27FC236}">
                <a16:creationId xmlns:a16="http://schemas.microsoft.com/office/drawing/2014/main" id="{453CC574-0877-61D5-DC94-E4F008502E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36553A7-962A-0586-3FAB-9648C5D98F88}"/>
              </a:ext>
            </a:extLst>
          </p:cNvPr>
          <p:cNvGraphicFramePr>
            <a:graphicFrameLocks/>
          </p:cNvGraphicFramePr>
          <p:nvPr/>
        </p:nvGraphicFramePr>
        <p:xfrm>
          <a:off x="1270004" y="236121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NICM (Non-recurring) </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WBS Element</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(2010)</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(2023)</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*Total Cost (2035)</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Optics Planetary</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13.10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18.49</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23.46</a:t>
                      </a: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Management</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1.26</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1.78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2.26</a:t>
                      </a:r>
                    </a:p>
                  </a:txBody>
                  <a:tcPr marL="7620" marR="7620" marT="7620" marB="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Systems Engineering</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5.58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7.88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10.00</a:t>
                      </a:r>
                    </a:p>
                  </a:txBody>
                  <a:tcPr marL="7620" marR="7620" marT="7620" marB="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Product Assurance</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1.53</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2.73</a:t>
                      </a:r>
                    </a:p>
                  </a:txBody>
                  <a:tcPr marL="7620" marR="7620" marT="7620" marB="0" anchor="b"/>
                </a:tc>
                <a:extLst>
                  <a:ext uri="{0D108BD9-81ED-4DB2-BD59-A6C34878D82A}">
                    <a16:rowId xmlns:a16="http://schemas.microsoft.com/office/drawing/2014/main" val="670437628"/>
                  </a:ext>
                </a:extLst>
              </a:tr>
              <a:tr h="370840">
                <a:tc>
                  <a:txBody>
                    <a:bodyPr/>
                    <a:lstStyle/>
                    <a:p>
                      <a:pPr algn="ctr" fontAlgn="b"/>
                      <a:r>
                        <a:rPr lang="en-US" sz="1800" b="0" i="0" u="none" strike="noStrike">
                          <a:solidFill>
                            <a:srgbClr val="000000"/>
                          </a:solidFill>
                          <a:effectLst/>
                          <a:latin typeface="Times New Roman" panose="02020603050405020304" pitchFamily="18" charset="0"/>
                        </a:rPr>
                        <a:t>Integration and Test</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2.04</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2.88</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3.66</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378105"/>
                  </a:ext>
                </a:extLst>
              </a:tr>
              <a:tr h="370840">
                <a:tc>
                  <a:txBody>
                    <a:bodyPr/>
                    <a:lstStyle/>
                    <a:p>
                      <a:pPr algn="ctr" fontAlgn="b"/>
                      <a:r>
                        <a:rPr lang="en-US" sz="1800" b="0"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23.06</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32.55</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42.11</a:t>
                      </a: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6095516"/>
                  </a:ext>
                </a:extLst>
              </a:tr>
            </a:tbl>
          </a:graphicData>
        </a:graphic>
      </p:graphicFrame>
      <p:sp>
        <p:nvSpPr>
          <p:cNvPr id="6" name="TextBox 5">
            <a:extLst>
              <a:ext uri="{FF2B5EF4-FFF2-40B4-BE49-F238E27FC236}">
                <a16:creationId xmlns:a16="http://schemas.microsoft.com/office/drawing/2014/main" id="{8E6AF32B-6ED5-94E6-500D-2D1BDEE2BABA}"/>
              </a:ext>
            </a:extLst>
          </p:cNvPr>
          <p:cNvSpPr txBox="1"/>
          <p:nvPr/>
        </p:nvSpPr>
        <p:spPr>
          <a:xfrm>
            <a:off x="0" y="6371342"/>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Cost in million of dollars</a:t>
            </a:r>
          </a:p>
        </p:txBody>
      </p:sp>
    </p:spTree>
    <p:extLst>
      <p:ext uri="{BB962C8B-B14F-4D97-AF65-F5344CB8AC3E}">
        <p14:creationId xmlns:p14="http://schemas.microsoft.com/office/powerpoint/2010/main" val="104695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A4A2D-B266-A989-E873-F480CE064A31}"/>
              </a:ext>
            </a:extLst>
          </p:cNvPr>
          <p:cNvSpPr>
            <a:spLocks noGrp="1"/>
          </p:cNvSpPr>
          <p:nvPr>
            <p:ph type="title"/>
          </p:nvPr>
        </p:nvSpPr>
        <p:spPr/>
        <p:txBody>
          <a:bodyPr/>
          <a:lstStyle/>
          <a:p>
            <a:r>
              <a:rPr lang="en-US"/>
              <a:t>Mission Operations Step-by-step (Balloon)</a:t>
            </a:r>
          </a:p>
        </p:txBody>
      </p:sp>
      <p:sp>
        <p:nvSpPr>
          <p:cNvPr id="3" name="Content Placeholder 2">
            <a:extLst>
              <a:ext uri="{FF2B5EF4-FFF2-40B4-BE49-F238E27FC236}">
                <a16:creationId xmlns:a16="http://schemas.microsoft.com/office/drawing/2014/main" id="{41CD6736-A701-A441-EC48-686E3FF1E351}"/>
              </a:ext>
            </a:extLst>
          </p:cNvPr>
          <p:cNvSpPr>
            <a:spLocks noGrp="1"/>
          </p:cNvSpPr>
          <p:nvPr>
            <p:ph idx="1"/>
          </p:nvPr>
        </p:nvSpPr>
        <p:spPr/>
        <p:txBody>
          <a:bodyPr/>
          <a:lstStyle/>
          <a:p>
            <a:r>
              <a:rPr lang="en-US"/>
              <a:t>A.) After detaching from the aeroshell, the balloon will inflate</a:t>
            </a:r>
          </a:p>
          <a:p>
            <a:r>
              <a:rPr lang="en-US"/>
              <a:t>B.) The team will initialize the payload to begin collecting data </a:t>
            </a:r>
          </a:p>
          <a:p>
            <a:r>
              <a:rPr lang="en-US"/>
              <a:t>C.) The rest of the critical science instruments will be switched on by the crew </a:t>
            </a:r>
          </a:p>
          <a:p>
            <a:r>
              <a:rPr lang="en-US"/>
              <a:t>D.) The team will depressurize the balloon to lower the altitude via valve system</a:t>
            </a:r>
          </a:p>
          <a:p>
            <a:r>
              <a:rPr lang="en-US"/>
              <a:t>E.) The team will repressurized the balloon to keep it within the “goldilocks zone”</a:t>
            </a:r>
          </a:p>
          <a:p>
            <a:r>
              <a:rPr lang="en-US"/>
              <a:t>F.) The balloon will continue to depressurize the balloon when it reaches its max height </a:t>
            </a:r>
          </a:p>
          <a:p>
            <a:r>
              <a:rPr lang="en-US"/>
              <a:t>G.) The team will continue to repressurize the balloon when it reaches its lowest height</a:t>
            </a:r>
          </a:p>
          <a:p>
            <a:r>
              <a:rPr lang="en-US"/>
              <a:t>H.) Crew navigates the balloon to land on Alpha Regio</a:t>
            </a:r>
          </a:p>
          <a:p>
            <a:endParaRPr lang="en-US"/>
          </a:p>
          <a:p>
            <a:endParaRPr lang="en-US"/>
          </a:p>
        </p:txBody>
      </p:sp>
      <p:sp>
        <p:nvSpPr>
          <p:cNvPr id="4" name="Slide Number Placeholder 3">
            <a:extLst>
              <a:ext uri="{FF2B5EF4-FFF2-40B4-BE49-F238E27FC236}">
                <a16:creationId xmlns:a16="http://schemas.microsoft.com/office/drawing/2014/main" id="{04168539-4020-CBC6-0E45-AF4682C516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58749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1820-C006-089D-BC60-292C92EB2997}"/>
              </a:ext>
            </a:extLst>
          </p:cNvPr>
          <p:cNvSpPr>
            <a:spLocks noGrp="1"/>
          </p:cNvSpPr>
          <p:nvPr>
            <p:ph type="title"/>
          </p:nvPr>
        </p:nvSpPr>
        <p:spPr/>
        <p:txBody>
          <a:bodyPr/>
          <a:lstStyle/>
          <a:p>
            <a:r>
              <a:rPr lang="en-US"/>
              <a:t>Cost Statement</a:t>
            </a:r>
          </a:p>
        </p:txBody>
      </p:sp>
      <p:sp>
        <p:nvSpPr>
          <p:cNvPr id="4" name="Slide Number Placeholder 3">
            <a:extLst>
              <a:ext uri="{FF2B5EF4-FFF2-40B4-BE49-F238E27FC236}">
                <a16:creationId xmlns:a16="http://schemas.microsoft.com/office/drawing/2014/main" id="{B115AFFF-DD94-0075-4BF9-963AFEECC6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4DCB17F-F3A4-0BF1-4C75-2C9049BD9F51}"/>
              </a:ext>
            </a:extLst>
          </p:cNvPr>
          <p:cNvGraphicFramePr>
            <a:graphicFrameLocks/>
          </p:cNvGraphicFramePr>
          <p:nvPr/>
        </p:nvGraphicFramePr>
        <p:xfrm>
          <a:off x="1066802" y="2666013"/>
          <a:ext cx="10058396" cy="222504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Total Cost Table</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sz="1800" b="1">
                          <a:latin typeface="Times New Roman" panose="02020603050405020304" pitchFamily="18" charset="0"/>
                          <a:cs typeface="Times New Roman" panose="02020603050405020304" pitchFamily="18" charset="0"/>
                        </a:rPr>
                        <a:t>WBS Element</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(2010)</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(2023)</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(2035)</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USCM8 (Non-recurring)</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700.80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192.78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244.66</a:t>
                      </a: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NICM</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23.06</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32.55</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42.11</a:t>
                      </a:r>
                    </a:p>
                  </a:txBody>
                  <a:tcPr marL="7620" marR="7620" marT="7620" marB="0" anchor="b">
                    <a:lnB w="12700" cap="flat" cmpd="sng" algn="ctr">
                      <a:noFill/>
                      <a:prstDash val="solid"/>
                      <a:round/>
                      <a:headEnd type="none" w="med" len="med"/>
                      <a:tailEnd type="none" w="med" len="med"/>
                    </a:lnB>
                  </a:tcP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Software</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2.39</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3.37</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4.27</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327589"/>
                  </a:ext>
                </a:extLst>
              </a:tr>
              <a:tr h="370840">
                <a:tc>
                  <a:txBody>
                    <a:bodyPr/>
                    <a:lstStyle/>
                    <a:p>
                      <a:pPr algn="ctr" fontAlgn="b"/>
                      <a:r>
                        <a:rPr lang="en-US" sz="1800" b="0"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726</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1025</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1302</a:t>
                      </a: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6095516"/>
                  </a:ext>
                </a:extLst>
              </a:tr>
            </a:tbl>
          </a:graphicData>
        </a:graphic>
      </p:graphicFrame>
      <p:sp>
        <p:nvSpPr>
          <p:cNvPr id="6" name="TextBox 5">
            <a:extLst>
              <a:ext uri="{FF2B5EF4-FFF2-40B4-BE49-F238E27FC236}">
                <a16:creationId xmlns:a16="http://schemas.microsoft.com/office/drawing/2014/main" id="{E86F55AC-7F52-8177-7F0A-DB3243764BA1}"/>
              </a:ext>
            </a:extLst>
          </p:cNvPr>
          <p:cNvSpPr txBox="1"/>
          <p:nvPr/>
        </p:nvSpPr>
        <p:spPr>
          <a:xfrm>
            <a:off x="0" y="6371342"/>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Cost in million of dollars</a:t>
            </a:r>
          </a:p>
        </p:txBody>
      </p:sp>
    </p:spTree>
    <p:extLst>
      <p:ext uri="{BB962C8B-B14F-4D97-AF65-F5344CB8AC3E}">
        <p14:creationId xmlns:p14="http://schemas.microsoft.com/office/powerpoint/2010/main" val="11670048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C13B-2AD3-81EA-387E-FF41846903C1}"/>
              </a:ext>
            </a:extLst>
          </p:cNvPr>
          <p:cNvSpPr>
            <a:spLocks noGrp="1"/>
          </p:cNvSpPr>
          <p:nvPr>
            <p:ph type="title"/>
          </p:nvPr>
        </p:nvSpPr>
        <p:spPr/>
        <p:txBody>
          <a:bodyPr/>
          <a:lstStyle/>
          <a:p>
            <a:r>
              <a:rPr lang="en-US"/>
              <a:t>Similar Vehicles Comparison</a:t>
            </a:r>
          </a:p>
        </p:txBody>
      </p:sp>
      <p:sp>
        <p:nvSpPr>
          <p:cNvPr id="4" name="Slide Number Placeholder 3">
            <a:extLst>
              <a:ext uri="{FF2B5EF4-FFF2-40B4-BE49-F238E27FC236}">
                <a16:creationId xmlns:a16="http://schemas.microsoft.com/office/drawing/2014/main" id="{6AC8308B-A69F-18CA-382E-544617B8CB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D5307A94-A486-9366-FC8C-2512DF171FF6}"/>
              </a:ext>
            </a:extLst>
          </p:cNvPr>
          <p:cNvGraphicFramePr>
            <a:graphicFrameLocks/>
          </p:cNvGraphicFramePr>
          <p:nvPr/>
        </p:nvGraphicFramePr>
        <p:xfrm>
          <a:off x="1066802" y="2666013"/>
          <a:ext cx="10058395" cy="2410460"/>
        </p:xfrm>
        <a:graphic>
          <a:graphicData uri="http://schemas.openxmlformats.org/drawingml/2006/table">
            <a:tbl>
              <a:tblPr firstRow="1" bandRow="1">
                <a:tableStyleId>{5C22544A-7EE6-4342-B048-85BDC9FD1C3A}</a:tableStyleId>
              </a:tblPr>
              <a:tblGrid>
                <a:gridCol w="2011679">
                  <a:extLst>
                    <a:ext uri="{9D8B030D-6E8A-4147-A177-3AD203B41FA5}">
                      <a16:colId xmlns:a16="http://schemas.microsoft.com/office/drawing/2014/main" val="3434791971"/>
                    </a:ext>
                  </a:extLst>
                </a:gridCol>
                <a:gridCol w="2011679">
                  <a:extLst>
                    <a:ext uri="{9D8B030D-6E8A-4147-A177-3AD203B41FA5}">
                      <a16:colId xmlns:a16="http://schemas.microsoft.com/office/drawing/2014/main" val="439802774"/>
                    </a:ext>
                  </a:extLst>
                </a:gridCol>
                <a:gridCol w="2011679">
                  <a:extLst>
                    <a:ext uri="{9D8B030D-6E8A-4147-A177-3AD203B41FA5}">
                      <a16:colId xmlns:a16="http://schemas.microsoft.com/office/drawing/2014/main" val="1211096710"/>
                    </a:ext>
                  </a:extLst>
                </a:gridCol>
                <a:gridCol w="2011679">
                  <a:extLst>
                    <a:ext uri="{9D8B030D-6E8A-4147-A177-3AD203B41FA5}">
                      <a16:colId xmlns:a16="http://schemas.microsoft.com/office/drawing/2014/main" val="2561583816"/>
                    </a:ext>
                  </a:extLst>
                </a:gridCol>
                <a:gridCol w="2011679">
                  <a:extLst>
                    <a:ext uri="{9D8B030D-6E8A-4147-A177-3AD203B41FA5}">
                      <a16:colId xmlns:a16="http://schemas.microsoft.com/office/drawing/2014/main" val="2285924801"/>
                    </a:ext>
                  </a:extLst>
                </a:gridCol>
              </a:tblGrid>
              <a:tr h="370840">
                <a:tc gridSpan="5">
                  <a:txBody>
                    <a:bodyPr/>
                    <a:lstStyle/>
                    <a:p>
                      <a:pPr algn="ctr"/>
                      <a:r>
                        <a:rPr lang="en-US">
                          <a:latin typeface="Times New Roman" panose="02020603050405020304" pitchFamily="18" charset="0"/>
                          <a:cs typeface="Times New Roman" panose="02020603050405020304" pitchFamily="18" charset="0"/>
                        </a:rPr>
                        <a:t>Vehicles </a:t>
                      </a:r>
                      <a:r>
                        <a:rPr lang="en-US" err="1">
                          <a:latin typeface="Times New Roman" panose="02020603050405020304" pitchFamily="18" charset="0"/>
                          <a:cs typeface="Times New Roman" panose="02020603050405020304" pitchFamily="18" charset="0"/>
                        </a:rPr>
                        <a:t>Comparsion</a:t>
                      </a:r>
                      <a:endParaRPr lang="en-US">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4884971"/>
                  </a:ext>
                </a:extLst>
              </a:tr>
              <a:tr h="370840">
                <a:tc>
                  <a:txBody>
                    <a:bodyPr/>
                    <a:lstStyle/>
                    <a:p>
                      <a:pPr algn="ctr"/>
                      <a:r>
                        <a:rPr lang="en-US" sz="1800" b="1">
                          <a:latin typeface="Times New Roman" panose="02020603050405020304" pitchFamily="18" charset="0"/>
                          <a:cs typeface="Times New Roman" panose="02020603050405020304" pitchFamily="18" charset="0"/>
                        </a:rPr>
                        <a:t>Vehicle</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(2010)</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(2023)</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(2035)</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Source</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MERV</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726</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1025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1302</a:t>
                      </a:r>
                    </a:p>
                  </a:txBody>
                  <a:tcPr marL="7620" marR="7620" marT="7620" marB="0" anchor="b"/>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Magellan (1989)</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952.81</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2325.64</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2951.50</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NASA</a:t>
                      </a:r>
                    </a:p>
                  </a:txBody>
                  <a:tcPr marL="7620" marR="7620" marT="7620" marB="0" anchor="b">
                    <a:lnB w="12700" cap="flat" cmpd="sng" algn="ctr">
                      <a:noFill/>
                      <a:prstDash val="solid"/>
                      <a:round/>
                      <a:headEnd type="none" w="med" len="med"/>
                      <a:tailEnd type="none" w="med" len="med"/>
                    </a:lnB>
                  </a:tcP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Venus Express (2005)</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262.00</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443.14</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562.40</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ESA</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327589"/>
                  </a:ext>
                </a:extLst>
              </a:tr>
              <a:tr h="370840">
                <a:tc>
                  <a:txBody>
                    <a:bodyPr/>
                    <a:lstStyle/>
                    <a:p>
                      <a:pPr algn="ctr" fontAlgn="b"/>
                      <a:r>
                        <a:rPr lang="en-US" sz="1800" b="0" i="0" u="none" strike="noStrike">
                          <a:solidFill>
                            <a:srgbClr val="000000"/>
                          </a:solidFill>
                          <a:effectLst/>
                          <a:latin typeface="Times New Roman" panose="02020603050405020304" pitchFamily="18" charset="0"/>
                        </a:rPr>
                        <a:t>Lucy (2022)</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989.1</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1396.13</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1771.85</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GAO</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9037400"/>
                  </a:ext>
                </a:extLst>
              </a:tr>
            </a:tbl>
          </a:graphicData>
        </a:graphic>
      </p:graphicFrame>
      <p:sp>
        <p:nvSpPr>
          <p:cNvPr id="6" name="TextBox 5">
            <a:extLst>
              <a:ext uri="{FF2B5EF4-FFF2-40B4-BE49-F238E27FC236}">
                <a16:creationId xmlns:a16="http://schemas.microsoft.com/office/drawing/2014/main" id="{2D11DA15-B27C-AFEA-0AA5-F6F2927A7A94}"/>
              </a:ext>
            </a:extLst>
          </p:cNvPr>
          <p:cNvSpPr txBox="1"/>
          <p:nvPr/>
        </p:nvSpPr>
        <p:spPr>
          <a:xfrm>
            <a:off x="0" y="6371342"/>
            <a:ext cx="3985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Cost in million of dollars</a:t>
            </a:r>
          </a:p>
        </p:txBody>
      </p:sp>
    </p:spTree>
    <p:extLst>
      <p:ext uri="{BB962C8B-B14F-4D97-AF65-F5344CB8AC3E}">
        <p14:creationId xmlns:p14="http://schemas.microsoft.com/office/powerpoint/2010/main" val="31761051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845734"/>
            <a:ext cx="10058400" cy="4440766"/>
          </a:xfrm>
        </p:spPr>
        <p:txBody>
          <a:bodyPr>
            <a:noAutofit/>
          </a:bodyPr>
          <a:lstStyle/>
          <a:p>
            <a:pPr marL="0" indent="0" algn="l">
              <a:buNone/>
            </a:pPr>
            <a:r>
              <a:rPr lang="en-US" b="1" u="sng">
                <a:solidFill>
                  <a:srgbClr val="374151"/>
                </a:solidFill>
              </a:rPr>
              <a:t>Cost Analysis</a:t>
            </a:r>
          </a:p>
          <a:p>
            <a:pPr lvl="1"/>
            <a:r>
              <a:rPr lang="en-US" b="1">
                <a:solidFill>
                  <a:srgbClr val="374151"/>
                </a:solidFill>
              </a:rPr>
              <a:t>*Expected Cost: </a:t>
            </a:r>
            <a:r>
              <a:rPr lang="en-US">
                <a:solidFill>
                  <a:srgbClr val="374151"/>
                </a:solidFill>
              </a:rPr>
              <a:t>780 million (2023) | 991 million (2035)</a:t>
            </a:r>
          </a:p>
          <a:p>
            <a:pPr lvl="1"/>
            <a:r>
              <a:rPr lang="en-US">
                <a:solidFill>
                  <a:srgbClr val="374151"/>
                </a:solidFill>
              </a:rPr>
              <a:t>Utilized USCM8 (non-recurring) and NICM cost models</a:t>
            </a:r>
          </a:p>
          <a:p>
            <a:pPr lvl="1"/>
            <a:r>
              <a:rPr lang="en-US">
                <a:solidFill>
                  <a:srgbClr val="374151"/>
                </a:solidFill>
              </a:rPr>
              <a:t>Accounted for inflation using CPI relations</a:t>
            </a:r>
          </a:p>
          <a:p>
            <a:pPr lvl="1"/>
            <a:r>
              <a:rPr lang="en-US">
                <a:solidFill>
                  <a:srgbClr val="374151"/>
                </a:solidFill>
              </a:rPr>
              <a:t>Within 1 billion budget outlined by the AIAA RFP</a:t>
            </a:r>
          </a:p>
          <a:p>
            <a:r>
              <a:rPr lang="en-US" b="1" u="sng">
                <a:solidFill>
                  <a:srgbClr val="374151"/>
                </a:solidFill>
              </a:rPr>
              <a:t>Spacecraft Budgets</a:t>
            </a:r>
          </a:p>
          <a:p>
            <a:pPr lvl="1"/>
            <a:r>
              <a:rPr lang="en-US" b="1" i="0">
                <a:solidFill>
                  <a:srgbClr val="374151"/>
                </a:solidFill>
                <a:effectLst/>
              </a:rPr>
              <a:t>Total </a:t>
            </a:r>
            <a:r>
              <a:rPr lang="en-US" b="1">
                <a:solidFill>
                  <a:srgbClr val="374151"/>
                </a:solidFill>
              </a:rPr>
              <a:t>spacecraft mass</a:t>
            </a:r>
            <a:r>
              <a:rPr lang="en-US" b="1" i="0">
                <a:solidFill>
                  <a:srgbClr val="374151"/>
                </a:solidFill>
                <a:effectLst/>
              </a:rPr>
              <a:t>: </a:t>
            </a:r>
            <a:r>
              <a:rPr lang="en-US" sz="2000" b="0" i="0" u="none" strike="noStrike">
                <a:solidFill>
                  <a:srgbClr val="000000"/>
                </a:solidFill>
                <a:effectLst/>
                <a:latin typeface="Times New Roman" panose="02020603050405020304" pitchFamily="18" charset="0"/>
              </a:rPr>
              <a:t>29573.15 </a:t>
            </a:r>
            <a:r>
              <a:rPr lang="en-US" i="0">
                <a:solidFill>
                  <a:srgbClr val="374151"/>
                </a:solidFill>
                <a:effectLst/>
              </a:rPr>
              <a:t>kg (</a:t>
            </a:r>
            <a:r>
              <a:rPr lang="en-US">
                <a:solidFill>
                  <a:srgbClr val="374151"/>
                </a:solidFill>
              </a:rPr>
              <a:t>25.11 </a:t>
            </a:r>
            <a:r>
              <a:rPr lang="en-US" i="0">
                <a:solidFill>
                  <a:srgbClr val="374151"/>
                </a:solidFill>
                <a:effectLst/>
              </a:rPr>
              <a:t>% over budget)</a:t>
            </a:r>
          </a:p>
          <a:p>
            <a:pPr lvl="2"/>
            <a:r>
              <a:rPr lang="en-US">
                <a:solidFill>
                  <a:srgbClr val="374151"/>
                </a:solidFill>
              </a:rPr>
              <a:t>Within SLS’s payload mass capacity of </a:t>
            </a:r>
            <a:r>
              <a:rPr lang="en-US" b="0" i="0">
                <a:solidFill>
                  <a:schemeClr val="tx1"/>
                </a:solidFill>
                <a:effectLst/>
              </a:rPr>
              <a:t>37,900 kg</a:t>
            </a:r>
            <a:endParaRPr lang="en-US" i="0">
              <a:solidFill>
                <a:srgbClr val="374151"/>
              </a:solidFill>
              <a:effectLst/>
            </a:endParaRPr>
          </a:p>
          <a:p>
            <a:pPr lvl="1"/>
            <a:r>
              <a:rPr lang="en-US" b="1">
                <a:solidFill>
                  <a:srgbClr val="374151"/>
                </a:solidFill>
              </a:rPr>
              <a:t>Total spacecraft power: </a:t>
            </a:r>
            <a:r>
              <a:rPr lang="en-US">
                <a:solidFill>
                  <a:srgbClr val="374151"/>
                </a:solidFill>
              </a:rPr>
              <a:t>1404.37W (47.86% over budget)</a:t>
            </a:r>
            <a:endParaRPr lang="en-US" b="1" i="0">
              <a:solidFill>
                <a:srgbClr val="374151"/>
              </a:solidFill>
              <a:effectLst/>
            </a:endParaRPr>
          </a:p>
          <a:p>
            <a:endParaRPr lang="en-US" b="1" i="0">
              <a:solidFill>
                <a:schemeClr val="tx1"/>
              </a:solidFill>
              <a:effectLst/>
            </a:endParaRPr>
          </a:p>
          <a:p>
            <a:pPr lvl="2"/>
            <a:endParaRPr lang="en-US" i="0">
              <a:solidFill>
                <a:srgbClr val="374151"/>
              </a:solidFill>
              <a:effectLst/>
            </a:endParaRPr>
          </a:p>
        </p:txBody>
      </p:sp>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40601FA-CD38-E5F8-FABA-F4328C1FAEEF}"/>
              </a:ext>
            </a:extLst>
          </p:cNvPr>
          <p:cNvSpPr txBox="1"/>
          <p:nvPr/>
        </p:nvSpPr>
        <p:spPr>
          <a:xfrm>
            <a:off x="0" y="6406862"/>
            <a:ext cx="69697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Removing cost of program and grounds station construction</a:t>
            </a:r>
            <a:endPar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99687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1097280" y="1807634"/>
            <a:ext cx="11094720" cy="4859866"/>
          </a:xfrm>
        </p:spPr>
        <p:txBody>
          <a:bodyPr vert="horz" lIns="0" tIns="45720" rIns="0" bIns="45720" rtlCol="0" anchor="t">
            <a:noAutofit/>
          </a:bodyPr>
          <a:lstStyle/>
          <a:p>
            <a:pPr>
              <a:buNone/>
            </a:pPr>
            <a:r>
              <a:rPr lang="en-US" b="0" i="0">
                <a:solidFill>
                  <a:srgbClr val="374151"/>
                </a:solidFill>
                <a:effectLst/>
              </a:rPr>
              <a:t>[</a:t>
            </a:r>
            <a:r>
              <a:rPr lang="en-US">
                <a:solidFill>
                  <a:srgbClr val="374151"/>
                </a:solidFill>
              </a:rPr>
              <a:t>1</a:t>
            </a:r>
            <a:r>
              <a:rPr lang="en-US" b="0" i="0">
                <a:solidFill>
                  <a:srgbClr val="374151"/>
                </a:solidFill>
                <a:effectLst/>
              </a:rPr>
              <a:t>] </a:t>
            </a:r>
            <a:r>
              <a:rPr lang="en-US">
                <a:effectLst/>
              </a:rPr>
              <a:t>Brown, C. D. (2002). </a:t>
            </a:r>
            <a:r>
              <a:rPr lang="en-US" i="1">
                <a:effectLst/>
              </a:rPr>
              <a:t>Elements of spacecraft design</a:t>
            </a:r>
            <a:r>
              <a:rPr lang="en-US">
                <a:effectLst/>
              </a:rPr>
              <a:t>. American Institute of Aeronautics and Astronautics, Inc.</a:t>
            </a:r>
            <a:endParaRPr lang="en-US" b="0" i="0">
              <a:solidFill>
                <a:srgbClr val="374151"/>
              </a:solidFill>
              <a:effectLst/>
            </a:endParaRPr>
          </a:p>
          <a:p>
            <a:pPr>
              <a:buNone/>
            </a:pPr>
            <a:r>
              <a:rPr lang="en-US" b="0" i="0">
                <a:solidFill>
                  <a:srgbClr val="374151"/>
                </a:solidFill>
                <a:effectLst/>
              </a:rPr>
              <a:t>[2] Edberg, D. (2022). </a:t>
            </a:r>
            <a:r>
              <a:rPr lang="en-US" b="0" i="1">
                <a:solidFill>
                  <a:srgbClr val="374151"/>
                </a:solidFill>
                <a:effectLst/>
              </a:rPr>
              <a:t>Spacecraft Design, Development, &amp; Operation.</a:t>
            </a:r>
          </a:p>
          <a:p>
            <a:pPr>
              <a:buNone/>
            </a:pPr>
            <a:r>
              <a:rPr lang="en-US" b="0" i="0">
                <a:solidFill>
                  <a:srgbClr val="374151"/>
                </a:solidFill>
                <a:effectLst/>
              </a:rPr>
              <a:t>[3] </a:t>
            </a:r>
            <a:r>
              <a:rPr lang="en-US">
                <a:effectLst/>
              </a:rPr>
              <a:t>Europa Clipper Instrument Summaries. (n.d.-a). https://europa.nasa.gov/internal_resources/379/ScienceInstruments_031422_Public.pdf </a:t>
            </a:r>
          </a:p>
          <a:p>
            <a:pPr>
              <a:buNone/>
            </a:pPr>
            <a:r>
              <a:rPr lang="en-US" b="0" i="0">
                <a:solidFill>
                  <a:srgbClr val="374151"/>
                </a:solidFill>
                <a:effectLst/>
              </a:rPr>
              <a:t>[</a:t>
            </a:r>
            <a:r>
              <a:rPr lang="en-US">
                <a:solidFill>
                  <a:srgbClr val="374151"/>
                </a:solidFill>
              </a:rPr>
              <a:t>4</a:t>
            </a:r>
            <a:r>
              <a:rPr lang="en-US" b="0" i="0">
                <a:solidFill>
                  <a:srgbClr val="374151"/>
                </a:solidFill>
                <a:effectLst/>
              </a:rPr>
              <a:t>] </a:t>
            </a:r>
            <a:r>
              <a:rPr lang="en-US">
                <a:effectLst/>
              </a:rPr>
              <a:t>Instructions for competitors obtaining own launch </a:t>
            </a:r>
            <a:r>
              <a:rPr lang="en-US" err="1">
                <a:effectLst/>
              </a:rPr>
              <a:t>RevB</a:t>
            </a:r>
            <a:r>
              <a:rPr lang="en-US">
                <a:effectLst/>
              </a:rPr>
              <a:t> - NASA. (n.d.-b). https://www.nasa.gov/wp-content/uploads/2023/02/instructions-for-competitors-obtaining-own-launch-revb.pdf </a:t>
            </a:r>
            <a:endParaRPr lang="en-US" b="0" i="1">
              <a:solidFill>
                <a:srgbClr val="374151"/>
              </a:solidFill>
              <a:effectLst/>
            </a:endParaRPr>
          </a:p>
          <a:p>
            <a:pPr>
              <a:buNone/>
            </a:pPr>
            <a:r>
              <a:rPr lang="en-US" b="0" i="0">
                <a:solidFill>
                  <a:srgbClr val="374151"/>
                </a:solidFill>
                <a:effectLst/>
              </a:rPr>
              <a:t>[5] </a:t>
            </a:r>
            <a:r>
              <a:rPr lang="en-US">
                <a:effectLst/>
              </a:rPr>
              <a:t>NASA. (n.d.-a). </a:t>
            </a:r>
            <a:r>
              <a:rPr lang="en-US" i="1">
                <a:effectLst/>
              </a:rPr>
              <a:t>Artemis</a:t>
            </a:r>
            <a:r>
              <a:rPr lang="en-US">
                <a:effectLst/>
              </a:rPr>
              <a:t>. NASA. https://www.nasa.gov/specials/artemis/ </a:t>
            </a:r>
          </a:p>
          <a:p>
            <a:pPr marL="0" indent="0">
              <a:buNone/>
            </a:pPr>
            <a:r>
              <a:rPr lang="en-US" b="0" i="0">
                <a:solidFill>
                  <a:srgbClr val="374151"/>
                </a:solidFill>
                <a:effectLst/>
              </a:rPr>
              <a:t>[6] </a:t>
            </a:r>
            <a:r>
              <a:rPr lang="en-US">
                <a:effectLst/>
              </a:rPr>
              <a:t>NASA. (2023, February 16). </a:t>
            </a:r>
            <a:r>
              <a:rPr lang="en-US" i="1" err="1">
                <a:effectLst/>
              </a:rPr>
              <a:t>Maspex</a:t>
            </a:r>
            <a:r>
              <a:rPr lang="en-US">
                <a:effectLst/>
              </a:rPr>
              <a:t>. NASA. https://europa.nasa.gov/spacecraft/instruments/maspex/ </a:t>
            </a:r>
          </a:p>
          <a:p>
            <a:pPr marL="0" indent="0">
              <a:buNone/>
            </a:pPr>
            <a:r>
              <a:rPr lang="en-US" b="0" i="0">
                <a:solidFill>
                  <a:srgbClr val="374151"/>
                </a:solidFill>
                <a:effectLst/>
              </a:rPr>
              <a:t>[</a:t>
            </a:r>
            <a:r>
              <a:rPr lang="en-US">
                <a:solidFill>
                  <a:srgbClr val="374151"/>
                </a:solidFill>
              </a:rPr>
              <a:t>7</a:t>
            </a:r>
            <a:r>
              <a:rPr lang="en-US" b="0" i="0">
                <a:solidFill>
                  <a:srgbClr val="374151"/>
                </a:solidFill>
                <a:effectLst/>
              </a:rPr>
              <a:t>] </a:t>
            </a:r>
            <a:r>
              <a:rPr lang="en-US">
                <a:effectLst/>
              </a:rPr>
              <a:t>NASA. (n.d.-b). </a:t>
            </a:r>
            <a:r>
              <a:rPr lang="en-US" i="1">
                <a:effectLst/>
              </a:rPr>
              <a:t>NASA Technical Reports Server (NTRS)</a:t>
            </a:r>
            <a:r>
              <a:rPr lang="en-US">
                <a:effectLst/>
              </a:rPr>
              <a:t>. NASA. https://ntrs.nasa.gov/ </a:t>
            </a:r>
            <a:endParaRPr lang="en-US" b="0" i="0">
              <a:solidFill>
                <a:srgbClr val="374151"/>
              </a:solidFill>
              <a:effectLst/>
            </a:endParaRPr>
          </a:p>
          <a:p>
            <a:pPr marL="0" indent="0">
              <a:buNone/>
            </a:pPr>
            <a:r>
              <a:rPr lang="en-US">
                <a:effectLst/>
              </a:rPr>
              <a:t>[8] NASA. (n.d.-b). </a:t>
            </a:r>
            <a:r>
              <a:rPr lang="en-US" i="1">
                <a:effectLst/>
              </a:rPr>
              <a:t>Radar Imager for mars’ subsurface exploration (RIMFAX)</a:t>
            </a:r>
            <a:r>
              <a:rPr lang="en-US">
                <a:effectLst/>
              </a:rPr>
              <a:t>. NASA. 	https://mars.nasa.gov/mars2020/spacecraft/instruments/rimfax/ </a:t>
            </a:r>
          </a:p>
          <a:p>
            <a:pPr>
              <a:buNone/>
            </a:pPr>
            <a:endParaRPr lang="en-US">
              <a:effectLst/>
            </a:endParaRPr>
          </a:p>
          <a:p>
            <a:pPr>
              <a:buNone/>
            </a:pPr>
            <a:endParaRPr lang="en-US"/>
          </a:p>
          <a:p>
            <a:pPr>
              <a:buNone/>
            </a:pPr>
            <a:endParaRPr lang="en-US"/>
          </a:p>
          <a:p>
            <a:pPr>
              <a:buNone/>
            </a:pPr>
            <a:endParaRPr lang="en-US"/>
          </a:p>
          <a:p>
            <a:pPr>
              <a:buNone/>
            </a:pPr>
            <a:endParaRPr lang="en-US"/>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298363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1097280" y="1807634"/>
            <a:ext cx="11094720" cy="4859866"/>
          </a:xfrm>
        </p:spPr>
        <p:txBody>
          <a:bodyPr vert="horz" lIns="0" tIns="45720" rIns="0" bIns="45720" rtlCol="0" anchor="t">
            <a:noAutofit/>
          </a:bodyPr>
          <a:lstStyle/>
          <a:p>
            <a:r>
              <a:rPr lang="en-US">
                <a:effectLst/>
              </a:rPr>
              <a:t>[9] </a:t>
            </a:r>
            <a:r>
              <a:rPr lang="en-US" i="1">
                <a:effectLst/>
              </a:rPr>
              <a:t>Space mission engineering: The new </a:t>
            </a:r>
            <a:r>
              <a:rPr lang="en-US" i="1" err="1">
                <a:effectLst/>
              </a:rPr>
              <a:t>smad</a:t>
            </a:r>
            <a:r>
              <a:rPr lang="en-US">
                <a:effectLst/>
              </a:rPr>
              <a:t>. (2011). . Amazon Publishing. </a:t>
            </a:r>
          </a:p>
          <a:p>
            <a:r>
              <a:rPr lang="en-US">
                <a:effectLst/>
              </a:rPr>
              <a:t>[10] Wikimedia Foundation. (2023, October 5). </a:t>
            </a:r>
            <a:r>
              <a:rPr lang="en-US" i="1">
                <a:effectLst/>
              </a:rPr>
              <a:t>Xenon</a:t>
            </a:r>
            <a:r>
              <a:rPr lang="en-US">
                <a:effectLst/>
              </a:rPr>
              <a:t>. Wikipedia. https://en.wikipedia.org/wiki/Xenon </a:t>
            </a:r>
          </a:p>
          <a:p>
            <a:r>
              <a:rPr lang="en-US">
                <a:effectLst/>
              </a:rPr>
              <a:t>[11] Wikimedia Foundation. (2023a, October 1). </a:t>
            </a:r>
            <a:r>
              <a:rPr lang="en-US" i="1">
                <a:effectLst/>
              </a:rPr>
              <a:t>Psyche (spacecraft)</a:t>
            </a:r>
            <a:r>
              <a:rPr lang="en-US">
                <a:effectLst/>
              </a:rPr>
              <a:t>. Wikipedia. https://en.wikipedia.org/wiki/Psyche_(spacecraft) </a:t>
            </a:r>
          </a:p>
          <a:p>
            <a:endParaRPr lang="en-US">
              <a:effectLst/>
            </a:endParaRPr>
          </a:p>
          <a:p>
            <a:pPr>
              <a:buNone/>
            </a:pPr>
            <a:r>
              <a:rPr lang="en-US">
                <a:effectLst/>
              </a:rPr>
              <a:t> </a:t>
            </a:r>
          </a:p>
          <a:p>
            <a:pPr>
              <a:buNone/>
            </a:pPr>
            <a:endParaRPr lang="en-US">
              <a:effectLst/>
            </a:endParaRPr>
          </a:p>
          <a:p>
            <a:pPr>
              <a:buNone/>
            </a:pPr>
            <a:endParaRPr lang="en-US"/>
          </a:p>
          <a:p>
            <a:pPr>
              <a:buNone/>
            </a:pPr>
            <a:endParaRPr lang="en-US"/>
          </a:p>
          <a:p>
            <a:pPr>
              <a:buNone/>
            </a:pPr>
            <a:endParaRPr lang="en-US"/>
          </a:p>
          <a:p>
            <a:pPr>
              <a:buNone/>
            </a:pPr>
            <a:endParaRPr lang="en-US"/>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436383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4EA41C-1CDB-01B9-2CD3-23ABE7AAD272}"/>
              </a:ext>
            </a:extLst>
          </p:cNvPr>
          <p:cNvSpPr txBox="1"/>
          <p:nvPr/>
        </p:nvSpPr>
        <p:spPr>
          <a:xfrm>
            <a:off x="5289754" y="639097"/>
            <a:ext cx="6253317" cy="368601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85000"/>
              </a:lnSpc>
              <a:spcBef>
                <a:spcPct val="0"/>
              </a:spcBef>
              <a:spcAft>
                <a:spcPts val="600"/>
              </a:spcAft>
              <a:buClrTx/>
              <a:buSzTx/>
              <a:buFontTx/>
              <a:buNone/>
              <a:tabLst/>
              <a:defRPr/>
            </a:pPr>
            <a:r>
              <a:rPr kumimoji="0" lang="en-US" sz="8000" b="0" i="0" u="none" strike="noStrike" kern="1200" cap="none" spc="-50" normalizeH="0" baseline="0" noProof="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Thank you!</a:t>
            </a:r>
          </a:p>
        </p:txBody>
      </p:sp>
      <p:pic>
        <p:nvPicPr>
          <p:cNvPr id="10" name="Graphic 9" descr="Handshake">
            <a:extLst>
              <a:ext uri="{FF2B5EF4-FFF2-40B4-BE49-F238E27FC236}">
                <a16:creationId xmlns:a16="http://schemas.microsoft.com/office/drawing/2014/main" id="{26CA3758-01ED-B794-0C0C-C483088F1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163529"/>
            <a:ext cx="4001315" cy="4001315"/>
          </a:xfrm>
          <a:prstGeom prst="rect">
            <a:avLst/>
          </a:prstGeom>
        </p:spPr>
      </p:pic>
      <p:sp>
        <p:nvSpPr>
          <p:cNvPr id="4" name="Slide Number Placeholder 3">
            <a:extLst>
              <a:ext uri="{FF2B5EF4-FFF2-40B4-BE49-F238E27FC236}">
                <a16:creationId xmlns:a16="http://schemas.microsoft.com/office/drawing/2014/main" id="{6D088BCF-6B5F-F194-8287-9605DF317B3D}"/>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600"/>
                </a:spcAft>
                <a:buClrTx/>
                <a:buSzTx/>
                <a:buFontTx/>
                <a:buNone/>
                <a:tabLst/>
                <a:defRPr/>
              </a:pPr>
              <a:t>165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674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C1D3-F687-DC85-CA21-598CD55646D1}"/>
              </a:ext>
            </a:extLst>
          </p:cNvPr>
          <p:cNvSpPr>
            <a:spLocks noGrp="1"/>
          </p:cNvSpPr>
          <p:nvPr>
            <p:ph type="title"/>
          </p:nvPr>
        </p:nvSpPr>
        <p:spPr/>
        <p:txBody>
          <a:bodyPr/>
          <a:lstStyle/>
          <a:p>
            <a:r>
              <a:rPr lang="en-US"/>
              <a:t>Orbital Maneuvers Summary (Crew Module)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253C60-8B57-8047-9288-9DDB4600D1FC}"/>
                  </a:ext>
                </a:extLst>
              </p:cNvPr>
              <p:cNvSpPr>
                <a:spLocks noGrp="1"/>
              </p:cNvSpPr>
              <p:nvPr>
                <p:ph idx="1"/>
              </p:nvPr>
            </p:nvSpPr>
            <p:spPr>
              <a:xfrm>
                <a:off x="1097280" y="1845734"/>
                <a:ext cx="4254366" cy="4023360"/>
              </a:xfrm>
            </p:spPr>
            <p:txBody>
              <a:bodyPr>
                <a:noAutofit/>
              </a:bodyPr>
              <a:lstStyle/>
              <a:p>
                <a:r>
                  <a:rPr lang="en-US" b="1" u="sng"/>
                  <a:t>1.) Earth to Moon</a:t>
                </a:r>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𝒅𝒆𝒑𝒂𝒓𝒕𝒖𝒓𝒆</m:t>
                        </m:r>
                      </m:sub>
                    </m:sSub>
                  </m:oMath>
                </a14:m>
                <a:r>
                  <a:rPr lang="en-US" b="1"/>
                  <a:t>: </a:t>
                </a:r>
                <a:r>
                  <a:rPr lang="en-US"/>
                  <a:t>3.1609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𝑘𝑚</m:t>
                        </m:r>
                      </m:num>
                      <m:den>
                        <m:r>
                          <a:rPr lang="en-US" b="0" i="1" dirty="0" smtClean="0">
                            <a:latin typeface="Cambria Math" panose="02040503050406030204" pitchFamily="18" charset="0"/>
                          </a:rPr>
                          <m:t>𝑠</m:t>
                        </m:r>
                      </m:den>
                    </m:f>
                  </m:oMath>
                </a14:m>
                <a:endParaRPr lang="en-US" b="1"/>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𝒂𝒓𝒓𝒊𝒗𝒂𝒍</m:t>
                        </m:r>
                      </m:sub>
                    </m:sSub>
                  </m:oMath>
                </a14:m>
                <a:r>
                  <a:rPr lang="en-US"/>
                  <a:t>:</a:t>
                </a:r>
                <a:r>
                  <a:rPr lang="en-US" b="1"/>
                  <a:t> </a:t>
                </a:r>
                <a:r>
                  <a:rPr lang="en-US"/>
                  <a:t>0.6104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𝑘𝑚</m:t>
                        </m:r>
                      </m:num>
                      <m:den>
                        <m:r>
                          <a:rPr lang="en-US" i="1" dirty="0">
                            <a:latin typeface="Cambria Math" panose="02040503050406030204" pitchFamily="18" charset="0"/>
                          </a:rPr>
                          <m:t>𝑠</m:t>
                        </m:r>
                      </m:den>
                    </m:f>
                  </m:oMath>
                </a14:m>
                <a:endParaRPr lang="en-US"/>
              </a:p>
              <a:p>
                <a:pPr lvl="1"/>
                <a:r>
                  <a:rPr lang="en-US"/>
                  <a:t>Transfer time: 4.917 days</a:t>
                </a:r>
              </a:p>
              <a:p>
                <a:pPr lvl="1"/>
                <a:endParaRPr lang="en-US"/>
              </a:p>
              <a:p>
                <a:r>
                  <a:rPr lang="en-US" b="1" u="sng"/>
                  <a:t>2.) Moon to Venus </a:t>
                </a:r>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𝒅𝒆𝒑𝒂𝒓𝒕𝒖𝒓𝒆</m:t>
                        </m:r>
                      </m:sub>
                    </m:sSub>
                  </m:oMath>
                </a14:m>
                <a:r>
                  <a:rPr lang="en-US" b="1"/>
                  <a:t>: </a:t>
                </a:r>
                <a:r>
                  <a:rPr lang="en-US"/>
                  <a:t>1.8218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𝑘𝑚</m:t>
                        </m:r>
                      </m:num>
                      <m:den>
                        <m:r>
                          <a:rPr lang="en-US" i="1" dirty="0">
                            <a:latin typeface="Cambria Math" panose="02040503050406030204" pitchFamily="18" charset="0"/>
                          </a:rPr>
                          <m:t>𝑠</m:t>
                        </m:r>
                      </m:den>
                    </m:f>
                  </m:oMath>
                </a14:m>
                <a:endParaRPr lang="en-US" b="1"/>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𝒂𝒓𝒓𝒊𝒗𝒂𝒍</m:t>
                        </m:r>
                      </m:sub>
                    </m:sSub>
                    <m:r>
                      <a:rPr lang="en-US" b="0" i="0" smtClean="0">
                        <a:latin typeface="Cambria Math" panose="02040503050406030204" pitchFamily="18" charset="0"/>
                        <a:ea typeface="Cambria Math" panose="02040503050406030204" pitchFamily="18" charset="0"/>
                      </a:rPr>
                      <m:t>: </m:t>
                    </m:r>
                  </m:oMath>
                </a14:m>
                <a:r>
                  <a:rPr lang="en-US"/>
                  <a:t>3.2404</a:t>
                </a:r>
                <a:r>
                  <a:rPr lang="en-US" b="1"/>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𝑘𝑚</m:t>
                        </m:r>
                      </m:num>
                      <m:den>
                        <m:r>
                          <a:rPr lang="en-US" i="1" dirty="0">
                            <a:latin typeface="Cambria Math" panose="02040503050406030204" pitchFamily="18" charset="0"/>
                          </a:rPr>
                          <m:t>𝑠</m:t>
                        </m:r>
                      </m:den>
                    </m:f>
                  </m:oMath>
                </a14:m>
                <a:endParaRPr lang="en-US" b="1"/>
              </a:p>
              <a:p>
                <a:pPr lvl="1"/>
                <a:r>
                  <a:rPr lang="en-US"/>
                  <a:t>Transfer time: 146.3964 days</a:t>
                </a:r>
              </a:p>
            </p:txBody>
          </p:sp>
        </mc:Choice>
        <mc:Fallback>
          <p:sp>
            <p:nvSpPr>
              <p:cNvPr id="3" name="Content Placeholder 2">
                <a:extLst>
                  <a:ext uri="{FF2B5EF4-FFF2-40B4-BE49-F238E27FC236}">
                    <a16:creationId xmlns:a16="http://schemas.microsoft.com/office/drawing/2014/main" id="{7E253C60-8B57-8047-9288-9DDB4600D1FC}"/>
                  </a:ext>
                </a:extLst>
              </p:cNvPr>
              <p:cNvSpPr>
                <a:spLocks noGrp="1" noRot="1" noChangeAspect="1" noMove="1" noResize="1" noEditPoints="1" noAdjustHandles="1" noChangeArrowheads="1" noChangeShapeType="1" noTextEdit="1"/>
              </p:cNvSpPr>
              <p:nvPr>
                <p:ph idx="1"/>
              </p:nvPr>
            </p:nvSpPr>
            <p:spPr>
              <a:xfrm>
                <a:off x="1097280" y="1845734"/>
                <a:ext cx="4254366" cy="4023360"/>
              </a:xfrm>
              <a:blipFill>
                <a:blip r:embed="rId2"/>
                <a:stretch>
                  <a:fillRect l="-1433"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06CC4E0-85D5-7D04-ABE0-2835AA483E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9875375-BB91-5813-C18E-FFCDCE0D7D99}"/>
                  </a:ext>
                </a:extLst>
              </p:cNvPr>
              <p:cNvSpPr txBox="1">
                <a:spLocks/>
              </p:cNvSpPr>
              <p:nvPr/>
            </p:nvSpPr>
            <p:spPr>
              <a:xfrm>
                <a:off x="7063339" y="1845734"/>
                <a:ext cx="4254366"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000" b="1" i="0" u="sng"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3.) Venus to Moon</a:t>
                </a: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14:m>
                  <m:oMath xmlns:m="http://schemas.openxmlformats.org/officeDocument/2006/math">
                    <m:sSub>
                      <m:sSubPr>
                        <m:ctrlP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ctrlPr>
                      </m:sSubPr>
                      <m:e>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m:t>
                        </m:r>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𝒗</m:t>
                        </m:r>
                      </m:e>
                      <m:sub>
                        <m: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𝒅𝒆𝒑𝒂𝒓𝒕𝒖𝒓𝒆</m:t>
                        </m:r>
                      </m:sub>
                    </m:sSub>
                  </m:oMath>
                </a14:m>
                <a:r>
                  <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3.3253</a:t>
                </a:r>
                <a:r>
                  <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ctrlPr>
                      </m:fPr>
                      <m:num>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𝑘𝑚</m:t>
                        </m:r>
                      </m:num>
                      <m:den>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𝑠</m:t>
                        </m:r>
                      </m:den>
                    </m:f>
                  </m:oMath>
                </a14:m>
                <a:endPar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14:m>
                  <m:oMath xmlns:m="http://schemas.openxmlformats.org/officeDocument/2006/math">
                    <m:sSub>
                      <m:sSubPr>
                        <m:ctrlP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ctrlPr>
                      </m:sSubPr>
                      <m:e>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m:t>
                        </m:r>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𝒗</m:t>
                        </m:r>
                      </m:e>
                      <m:sub>
                        <m: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𝒂𝒓𝒓𝒊𝒗𝒂𝒍</m:t>
                        </m:r>
                      </m:sub>
                    </m:sSub>
                  </m:oMath>
                </a14:m>
                <a:r>
                  <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1.8076 </a:t>
                </a:r>
                <a14:m>
                  <m:oMath xmlns:m="http://schemas.openxmlformats.org/officeDocument/2006/math">
                    <m:f>
                      <m:fPr>
                        <m:ctrlP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ctrlPr>
                      </m:fPr>
                      <m:num>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𝑘𝑚</m:t>
                        </m:r>
                      </m:num>
                      <m:den>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𝑠</m:t>
                        </m:r>
                      </m:den>
                    </m:f>
                  </m:oMath>
                </a14:m>
                <a:endPar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r>
                  <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Transfer time: 146.3964 days</a:t>
                </a: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endPar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000" b="1" i="0" u="sng"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4.) Earth to Moon </a:t>
                </a: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14:m>
                  <m:oMath xmlns:m="http://schemas.openxmlformats.org/officeDocument/2006/math">
                    <m:sSub>
                      <m:sSubPr>
                        <m:ctrlP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ctrlPr>
                      </m:sSubPr>
                      <m:e>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m:t>
                        </m:r>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𝒗</m:t>
                        </m:r>
                      </m:e>
                      <m:sub>
                        <m: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𝒅𝒆𝒑𝒂𝒓𝒕𝒖𝒓𝒆</m:t>
                        </m:r>
                      </m:sub>
                    </m:sSub>
                  </m:oMath>
                </a14:m>
                <a:r>
                  <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0.6619 </a:t>
                </a:r>
                <a14:m>
                  <m:oMath xmlns:m="http://schemas.openxmlformats.org/officeDocument/2006/math">
                    <m:f>
                      <m:fPr>
                        <m:ctrlP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ctrlPr>
                      </m:fPr>
                      <m:num>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𝑘𝑚</m:t>
                        </m:r>
                      </m:num>
                      <m:den>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𝑠</m:t>
                        </m:r>
                      </m:den>
                    </m:f>
                  </m:oMath>
                </a14:m>
                <a:endPar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14:m>
                  <m:oMath xmlns:m="http://schemas.openxmlformats.org/officeDocument/2006/math">
                    <m:sSub>
                      <m:sSubPr>
                        <m:ctrlP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ctrlPr>
                      </m:sSubPr>
                      <m:e>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m:t>
                        </m:r>
                        <m:r>
                          <a:rPr kumimoji="0" lang="en-US" sz="2000" b="1"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𝒗</m:t>
                        </m:r>
                      </m:e>
                      <m:sub>
                        <m:r>
                          <a:rPr kumimoji="0" lang="en-US" sz="2000" b="1"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rPr>
                          <m:t>𝒂𝒓𝒓𝒊𝒗𝒂𝒍</m:t>
                        </m:r>
                      </m:sub>
                    </m:sSub>
                  </m:oMath>
                </a14:m>
                <a:r>
                  <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3.1129</a:t>
                </a:r>
                <a:r>
                  <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ctrlPr>
                      </m:fPr>
                      <m:num>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𝑘𝑚</m:t>
                        </m:r>
                      </m:num>
                      <m:den>
                        <m:r>
                          <a:rPr kumimoji="0" lang="en-US" sz="2000" b="0" i="1" u="none" strike="noStrike" kern="1200" cap="none" spc="0" normalizeH="0" baseline="0" noProof="0" dirty="0">
                            <a:ln>
                              <a:noFill/>
                            </a:ln>
                            <a:solidFill>
                              <a:prstClr val="black">
                                <a:lumMod val="75000"/>
                                <a:lumOff val="25000"/>
                              </a:prstClr>
                            </a:solidFill>
                            <a:effectLst/>
                            <a:uLnTx/>
                            <a:uFillTx/>
                            <a:latin typeface="Cambria Math" panose="02040503050406030204" pitchFamily="18" charset="0"/>
                            <a:ea typeface="+mn-ea"/>
                          </a:rPr>
                          <m:t>𝑠</m:t>
                        </m:r>
                      </m:den>
                    </m:f>
                  </m:oMath>
                </a14:m>
                <a:endParaRPr kumimoji="0" lang="en-US" sz="20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D34817"/>
                  </a:buClr>
                  <a:buSzTx/>
                  <a:buFont typeface="Calibri" pitchFamily="34" charset="0"/>
                  <a:buChar char="◦"/>
                  <a:tabLst/>
                  <a:defRPr/>
                </a:pPr>
                <a:r>
                  <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Transfer time: 4.917 days</a:t>
                </a:r>
              </a:p>
            </p:txBody>
          </p:sp>
        </mc:Choice>
        <mc:Fallback>
          <p:sp>
            <p:nvSpPr>
              <p:cNvPr id="5" name="Content Placeholder 2">
                <a:extLst>
                  <a:ext uri="{FF2B5EF4-FFF2-40B4-BE49-F238E27FC236}">
                    <a16:creationId xmlns:a16="http://schemas.microsoft.com/office/drawing/2014/main" id="{D9875375-BB91-5813-C18E-FFCDCE0D7D99}"/>
                  </a:ext>
                </a:extLst>
              </p:cNvPr>
              <p:cNvSpPr txBox="1">
                <a:spLocks noRot="1" noChangeAspect="1" noMove="1" noResize="1" noEditPoints="1" noAdjustHandles="1" noChangeArrowheads="1" noChangeShapeType="1" noTextEdit="1"/>
              </p:cNvSpPr>
              <p:nvPr/>
            </p:nvSpPr>
            <p:spPr>
              <a:xfrm>
                <a:off x="7063339" y="1845734"/>
                <a:ext cx="4254366" cy="4023360"/>
              </a:xfrm>
              <a:prstGeom prst="rect">
                <a:avLst/>
              </a:prstGeom>
              <a:blipFill>
                <a:blip r:embed="rId3"/>
                <a:stretch>
                  <a:fillRect l="-1576" t="-1667"/>
                </a:stretch>
              </a:blipFill>
            </p:spPr>
            <p:txBody>
              <a:bodyPr/>
              <a:lstStyle/>
              <a:p>
                <a:r>
                  <a:rPr lang="en-US">
                    <a:noFill/>
                  </a:rPr>
                  <a:t> </a:t>
                </a:r>
              </a:p>
            </p:txBody>
          </p:sp>
        </mc:Fallback>
      </mc:AlternateContent>
    </p:spTree>
    <p:extLst>
      <p:ext uri="{BB962C8B-B14F-4D97-AF65-F5344CB8AC3E}">
        <p14:creationId xmlns:p14="http://schemas.microsoft.com/office/powerpoint/2010/main" val="213370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C1D3-F687-DC85-CA21-598CD55646D1}"/>
              </a:ext>
            </a:extLst>
          </p:cNvPr>
          <p:cNvSpPr>
            <a:spLocks noGrp="1"/>
          </p:cNvSpPr>
          <p:nvPr>
            <p:ph type="title"/>
          </p:nvPr>
        </p:nvSpPr>
        <p:spPr/>
        <p:txBody>
          <a:bodyPr/>
          <a:lstStyle/>
          <a:p>
            <a:r>
              <a:rPr lang="en-US"/>
              <a:t>Orbital Maneuvers Summary (Orbiter)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253C60-8B57-8047-9288-9DDB4600D1FC}"/>
                  </a:ext>
                </a:extLst>
              </p:cNvPr>
              <p:cNvSpPr>
                <a:spLocks noGrp="1"/>
              </p:cNvSpPr>
              <p:nvPr>
                <p:ph idx="1"/>
              </p:nvPr>
            </p:nvSpPr>
            <p:spPr>
              <a:xfrm>
                <a:off x="1097280" y="1845734"/>
                <a:ext cx="4254366" cy="4023360"/>
              </a:xfrm>
            </p:spPr>
            <p:txBody>
              <a:bodyPr>
                <a:noAutofit/>
              </a:bodyPr>
              <a:lstStyle/>
              <a:p>
                <a:r>
                  <a:rPr lang="en-US" b="1" u="sng"/>
                  <a:t>1.) Earth to Moon</a:t>
                </a:r>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𝒅𝒆𝒑𝒂𝒓𝒕𝒖𝒓𝒆</m:t>
                        </m:r>
                      </m:sub>
                    </m:sSub>
                  </m:oMath>
                </a14:m>
                <a:r>
                  <a:rPr lang="en-US" b="1"/>
                  <a:t>: </a:t>
                </a:r>
                <a:r>
                  <a:rPr lang="en-US"/>
                  <a:t>3.1609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𝑘𝑚</m:t>
                        </m:r>
                      </m:num>
                      <m:den>
                        <m:r>
                          <a:rPr lang="en-US" b="0" i="1" dirty="0" smtClean="0">
                            <a:latin typeface="Cambria Math" panose="02040503050406030204" pitchFamily="18" charset="0"/>
                          </a:rPr>
                          <m:t>𝑠</m:t>
                        </m:r>
                      </m:den>
                    </m:f>
                  </m:oMath>
                </a14:m>
                <a:endParaRPr lang="en-US" b="1"/>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𝒂𝒓𝒓𝒊𝒗𝒂𝒍</m:t>
                        </m:r>
                      </m:sub>
                    </m:sSub>
                  </m:oMath>
                </a14:m>
                <a:r>
                  <a:rPr lang="en-US"/>
                  <a:t>:</a:t>
                </a:r>
                <a:r>
                  <a:rPr lang="en-US" b="1"/>
                  <a:t> </a:t>
                </a:r>
                <a:r>
                  <a:rPr lang="en-US"/>
                  <a:t>0.6104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𝑘𝑚</m:t>
                        </m:r>
                      </m:num>
                      <m:den>
                        <m:r>
                          <a:rPr lang="en-US" i="1" dirty="0">
                            <a:latin typeface="Cambria Math" panose="02040503050406030204" pitchFamily="18" charset="0"/>
                          </a:rPr>
                          <m:t>𝑠</m:t>
                        </m:r>
                      </m:den>
                    </m:f>
                  </m:oMath>
                </a14:m>
                <a:endParaRPr lang="en-US"/>
              </a:p>
              <a:p>
                <a:pPr lvl="1"/>
                <a:r>
                  <a:rPr lang="en-US"/>
                  <a:t>Transfer time: 4.917 days</a:t>
                </a:r>
              </a:p>
              <a:p>
                <a:pPr lvl="1"/>
                <a:endParaRPr lang="en-US"/>
              </a:p>
              <a:p>
                <a:r>
                  <a:rPr lang="en-US" b="1" u="sng"/>
                  <a:t>2.) Moon to Venus </a:t>
                </a:r>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𝒅𝒆𝒑𝒂𝒓𝒕𝒖𝒓𝒆</m:t>
                        </m:r>
                      </m:sub>
                    </m:sSub>
                  </m:oMath>
                </a14:m>
                <a:r>
                  <a:rPr lang="en-US" b="1"/>
                  <a:t>: </a:t>
                </a:r>
                <a:r>
                  <a:rPr lang="en-US"/>
                  <a:t>1.8218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𝑘𝑚</m:t>
                        </m:r>
                      </m:num>
                      <m:den>
                        <m:r>
                          <a:rPr lang="en-US" i="1" dirty="0">
                            <a:latin typeface="Cambria Math" panose="02040503050406030204" pitchFamily="18" charset="0"/>
                          </a:rPr>
                          <m:t>𝑠</m:t>
                        </m:r>
                      </m:den>
                    </m:f>
                  </m:oMath>
                </a14:m>
                <a:endParaRPr lang="en-US" b="1"/>
              </a:p>
              <a:p>
                <a:pPr lvl="1"/>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𝒂𝒓𝒓𝒊𝒗𝒂𝒍</m:t>
                        </m:r>
                      </m:sub>
                    </m:sSub>
                    <m:r>
                      <a:rPr lang="en-US" b="0" i="0" smtClean="0">
                        <a:latin typeface="Cambria Math" panose="02040503050406030204" pitchFamily="18" charset="0"/>
                        <a:ea typeface="Cambria Math" panose="02040503050406030204" pitchFamily="18" charset="0"/>
                      </a:rPr>
                      <m:t>: </m:t>
                    </m:r>
                  </m:oMath>
                </a14:m>
                <a:r>
                  <a:rPr lang="en-US"/>
                  <a:t>3.2404</a:t>
                </a:r>
                <a:r>
                  <a:rPr lang="en-US" b="1"/>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𝑘𝑚</m:t>
                        </m:r>
                      </m:num>
                      <m:den>
                        <m:r>
                          <a:rPr lang="en-US" i="1" dirty="0">
                            <a:latin typeface="Cambria Math" panose="02040503050406030204" pitchFamily="18" charset="0"/>
                          </a:rPr>
                          <m:t>𝑠</m:t>
                        </m:r>
                      </m:den>
                    </m:f>
                  </m:oMath>
                </a14:m>
                <a:endParaRPr lang="en-US" b="1"/>
              </a:p>
              <a:p>
                <a:pPr lvl="1"/>
                <a:r>
                  <a:rPr lang="en-US"/>
                  <a:t>Transfer time: 146.3964 days</a:t>
                </a:r>
              </a:p>
            </p:txBody>
          </p:sp>
        </mc:Choice>
        <mc:Fallback>
          <p:sp>
            <p:nvSpPr>
              <p:cNvPr id="3" name="Content Placeholder 2">
                <a:extLst>
                  <a:ext uri="{FF2B5EF4-FFF2-40B4-BE49-F238E27FC236}">
                    <a16:creationId xmlns:a16="http://schemas.microsoft.com/office/drawing/2014/main" id="{7E253C60-8B57-8047-9288-9DDB4600D1FC}"/>
                  </a:ext>
                </a:extLst>
              </p:cNvPr>
              <p:cNvSpPr>
                <a:spLocks noGrp="1" noRot="1" noChangeAspect="1" noMove="1" noResize="1" noEditPoints="1" noAdjustHandles="1" noChangeArrowheads="1" noChangeShapeType="1" noTextEdit="1"/>
              </p:cNvSpPr>
              <p:nvPr>
                <p:ph idx="1"/>
              </p:nvPr>
            </p:nvSpPr>
            <p:spPr>
              <a:xfrm>
                <a:off x="1097280" y="1845734"/>
                <a:ext cx="4254366" cy="4023360"/>
              </a:xfrm>
              <a:blipFill>
                <a:blip r:embed="rId2"/>
                <a:stretch>
                  <a:fillRect l="-1433"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06CC4E0-85D5-7D04-ABE0-2835AA483E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Content Placeholder 2">
            <a:extLst>
              <a:ext uri="{FF2B5EF4-FFF2-40B4-BE49-F238E27FC236}">
                <a16:creationId xmlns:a16="http://schemas.microsoft.com/office/drawing/2014/main" id="{D9875375-BB91-5813-C18E-FFCDCE0D7D99}"/>
              </a:ext>
            </a:extLst>
          </p:cNvPr>
          <p:cNvSpPr txBox="1">
            <a:spLocks/>
          </p:cNvSpPr>
          <p:nvPr/>
        </p:nvSpPr>
        <p:spPr>
          <a:xfrm>
            <a:off x="7063339" y="1845734"/>
            <a:ext cx="4254366"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endParaRPr kumimoji="0" lang="en-US" sz="20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9736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552D83D0-1B9D-4034-A175-CA9801527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017123-D9AB-0B51-E2CF-A3D4AD087646}"/>
              </a:ext>
            </a:extLst>
          </p:cNvPr>
          <p:cNvSpPr>
            <a:spLocks noGrp="1"/>
          </p:cNvSpPr>
          <p:nvPr>
            <p:ph type="title"/>
          </p:nvPr>
        </p:nvSpPr>
        <p:spPr>
          <a:xfrm>
            <a:off x="6956868" y="634946"/>
            <a:ext cx="4592874" cy="1450757"/>
          </a:xfrm>
        </p:spPr>
        <p:txBody>
          <a:bodyPr>
            <a:normAutofit/>
          </a:bodyPr>
          <a:lstStyle/>
          <a:p>
            <a:r>
              <a:rPr lang="en-US"/>
              <a:t>Launch Vehicle</a:t>
            </a:r>
          </a:p>
        </p:txBody>
      </p:sp>
      <p:sp>
        <p:nvSpPr>
          <p:cNvPr id="3083" name="Rectangle 3082">
            <a:extLst>
              <a:ext uri="{FF2B5EF4-FFF2-40B4-BE49-F238E27FC236}">
                <a16:creationId xmlns:a16="http://schemas.microsoft.com/office/drawing/2014/main" id="{5BB7A09E-9DB2-4EB4-9C14-D3E1C780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79458" cy="6334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5" name="Rectangle 3084">
            <a:extLst>
              <a:ext uri="{FF2B5EF4-FFF2-40B4-BE49-F238E27FC236}">
                <a16:creationId xmlns:a16="http://schemas.microsoft.com/office/drawing/2014/main" id="{9406B87E-474F-4B1D-9DBA-587A2BC73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A diagram of the solar system&#10;&#10;Description automatically generated">
            <a:extLst>
              <a:ext uri="{FF2B5EF4-FFF2-40B4-BE49-F238E27FC236}">
                <a16:creationId xmlns:a16="http://schemas.microsoft.com/office/drawing/2014/main" id="{954EAF54-3485-14E1-89BC-6CA68E1E8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8336" y="1044245"/>
            <a:ext cx="2784700" cy="1963213"/>
          </a:xfrm>
          <a:prstGeom prst="rect">
            <a:avLst/>
          </a:prstGeom>
          <a:noFill/>
          <a:extLst>
            <a:ext uri="{909E8E84-426E-40DD-AFC4-6F175D3DCCD1}">
              <a14:hiddenFill xmlns:a14="http://schemas.microsoft.com/office/drawing/2010/main">
                <a:solidFill>
                  <a:srgbClr val="FFFFFF"/>
                </a:solidFill>
              </a14:hiddenFill>
            </a:ext>
          </a:extLst>
        </p:spPr>
      </p:pic>
      <p:sp>
        <p:nvSpPr>
          <p:cNvPr id="3087" name="Rectangle 3086">
            <a:extLst>
              <a:ext uri="{FF2B5EF4-FFF2-40B4-BE49-F238E27FC236}">
                <a16:creationId xmlns:a16="http://schemas.microsoft.com/office/drawing/2014/main" id="{D4A28900-D253-40FB-A828-B609002BD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89" name="Straight Connector 3088">
            <a:extLst>
              <a:ext uri="{FF2B5EF4-FFF2-40B4-BE49-F238E27FC236}">
                <a16:creationId xmlns:a16="http://schemas.microsoft.com/office/drawing/2014/main" id="{5525586A-EF27-4F5E-93D3-443559DBEC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6569"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091" name="Rectangle 3090">
            <a:extLst>
              <a:ext uri="{FF2B5EF4-FFF2-40B4-BE49-F238E27FC236}">
                <a16:creationId xmlns:a16="http://schemas.microsoft.com/office/drawing/2014/main" id="{87C04326-2C03-4AAE-A2F7-FEA42A885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3" name="Rectangle 3092">
            <a:extLst>
              <a:ext uri="{FF2B5EF4-FFF2-40B4-BE49-F238E27FC236}">
                <a16:creationId xmlns:a16="http://schemas.microsoft.com/office/drawing/2014/main" id="{B4F95911-88F4-4A79-8333-3B1D7B05B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Block 2 configuration">
            <a:extLst>
              <a:ext uri="{FF2B5EF4-FFF2-40B4-BE49-F238E27FC236}">
                <a16:creationId xmlns:a16="http://schemas.microsoft.com/office/drawing/2014/main" id="{5B5C33EA-3BF1-62CB-D15B-218F71A579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64752" y="3356741"/>
            <a:ext cx="2295082" cy="17213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C49BF1-8D22-BA84-9A90-B269C51FBC4B}"/>
                  </a:ext>
                </a:extLst>
              </p:cNvPr>
              <p:cNvSpPr>
                <a:spLocks noGrp="1"/>
              </p:cNvSpPr>
              <p:nvPr>
                <p:ph idx="1"/>
              </p:nvPr>
            </p:nvSpPr>
            <p:spPr>
              <a:xfrm>
                <a:off x="6956868" y="2198914"/>
                <a:ext cx="4592874" cy="3670180"/>
              </a:xfrm>
            </p:spPr>
            <p:txBody>
              <a:bodyPr>
                <a:normAutofit fontScale="92500" lnSpcReduction="10000"/>
              </a:bodyPr>
              <a:lstStyle/>
              <a:p>
                <a:r>
                  <a:rPr lang="en-US" b="1" u="sng"/>
                  <a:t>SLS (Space Launch System) Block 2</a:t>
                </a:r>
              </a:p>
              <a:p>
                <a:pPr lvl="1"/>
                <a:r>
                  <a:rPr lang="en-US" b="1"/>
                  <a:t>Core Stage (LH2 and LOX)</a:t>
                </a:r>
              </a:p>
              <a:p>
                <a:pPr lvl="2"/>
                <a:r>
                  <a:rPr lang="en-US"/>
                  <a:t>Thrust: 2,280 </a:t>
                </a:r>
                <a:r>
                  <a:rPr lang="en-US" err="1"/>
                  <a:t>kN</a:t>
                </a:r>
                <a:endParaRPr lang="en-US"/>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𝑠𝑝</m:t>
                        </m:r>
                      </m:sub>
                    </m:sSub>
                  </m:oMath>
                </a14:m>
                <a:r>
                  <a:rPr lang="en-US"/>
                  <a:t> : 452 seconds</a:t>
                </a:r>
              </a:p>
              <a:p>
                <a:pPr lvl="1"/>
                <a:r>
                  <a:rPr lang="en-US" b="1"/>
                  <a:t>Solid Rocket Boosters (Aluminum and Ammonium Perchlorate)</a:t>
                </a:r>
              </a:p>
              <a:p>
                <a:pPr lvl="2"/>
                <a:r>
                  <a:rPr lang="en-US"/>
                  <a:t>Thrust: 16,000 </a:t>
                </a:r>
                <a:r>
                  <a:rPr lang="en-US" err="1"/>
                  <a:t>kN</a:t>
                </a:r>
                <a:endParaRPr lang="en-US"/>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𝑠𝑝</m:t>
                        </m:r>
                      </m:sub>
                    </m:sSub>
                  </m:oMath>
                </a14:m>
                <a:r>
                  <a:rPr lang="en-US"/>
                  <a:t> : 269 seconds</a:t>
                </a:r>
              </a:p>
              <a:p>
                <a:pPr lvl="1"/>
                <a:r>
                  <a:rPr lang="en-US" b="1"/>
                  <a:t>Upper Stages (LH2 and LOX)</a:t>
                </a:r>
              </a:p>
              <a:p>
                <a:pPr lvl="2"/>
                <a:r>
                  <a:rPr lang="en-US"/>
                  <a:t>Thrust: 930 </a:t>
                </a:r>
                <a:r>
                  <a:rPr lang="en-US" err="1"/>
                  <a:t>kN</a:t>
                </a:r>
                <a:endParaRPr lang="en-US"/>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𝑠𝑝</m:t>
                        </m:r>
                      </m:sub>
                    </m:sSub>
                  </m:oMath>
                </a14:m>
                <a:r>
                  <a:rPr lang="en-US"/>
                  <a:t> : 465 seconds</a:t>
                </a:r>
              </a:p>
            </p:txBody>
          </p:sp>
        </mc:Choice>
        <mc:Fallback>
          <p:sp>
            <p:nvSpPr>
              <p:cNvPr id="3" name="Content Placeholder 2">
                <a:extLst>
                  <a:ext uri="{FF2B5EF4-FFF2-40B4-BE49-F238E27FC236}">
                    <a16:creationId xmlns:a16="http://schemas.microsoft.com/office/drawing/2014/main" id="{53C49BF1-8D22-BA84-9A90-B269C51FBC4B}"/>
                  </a:ext>
                </a:extLst>
              </p:cNvPr>
              <p:cNvSpPr>
                <a:spLocks noGrp="1" noRot="1" noChangeAspect="1" noMove="1" noResize="1" noEditPoints="1" noAdjustHandles="1" noChangeArrowheads="1" noChangeShapeType="1" noTextEdit="1"/>
              </p:cNvSpPr>
              <p:nvPr>
                <p:ph idx="1"/>
              </p:nvPr>
            </p:nvSpPr>
            <p:spPr>
              <a:xfrm>
                <a:off x="6956868" y="2198914"/>
                <a:ext cx="4592874" cy="3670180"/>
              </a:xfrm>
              <a:blipFill>
                <a:blip r:embed="rId4"/>
                <a:stretch>
                  <a:fillRect l="-1194" t="-2326"/>
                </a:stretch>
              </a:blipFill>
            </p:spPr>
            <p:txBody>
              <a:bodyPr/>
              <a:lstStyle/>
              <a:p>
                <a:r>
                  <a:rPr lang="en-US">
                    <a:noFill/>
                  </a:rPr>
                  <a:t> </a:t>
                </a:r>
              </a:p>
            </p:txBody>
          </p:sp>
        </mc:Fallback>
      </mc:AlternateContent>
      <p:sp>
        <p:nvSpPr>
          <p:cNvPr id="3095" name="Rectangle 3094">
            <a:extLst>
              <a:ext uri="{FF2B5EF4-FFF2-40B4-BE49-F238E27FC236}">
                <a16:creationId xmlns:a16="http://schemas.microsoft.com/office/drawing/2014/main" id="{D867116F-D0DD-42D4-87A4-71EB09943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7" name="Rectangle 3096">
            <a:extLst>
              <a:ext uri="{FF2B5EF4-FFF2-40B4-BE49-F238E27FC236}">
                <a16:creationId xmlns:a16="http://schemas.microsoft.com/office/drawing/2014/main" id="{3C9268DF-A2DD-4DA6-8222-1319FF37C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2CC5364-65A7-7622-76F3-F2838136359B}"/>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19</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59DBDF7-E2BA-C8D4-BA8F-1F3088829B52}"/>
              </a:ext>
            </a:extLst>
          </p:cNvPr>
          <p:cNvSpPr txBox="1"/>
          <p:nvPr/>
        </p:nvSpPr>
        <p:spPr>
          <a:xfrm>
            <a:off x="379324" y="5958993"/>
            <a:ext cx="58580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285560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370DD9-5505-7CBD-BA91-F387F503D62B}"/>
              </a:ext>
            </a:extLst>
          </p:cNvPr>
          <p:cNvSpPr>
            <a:spLocks noGrp="1"/>
          </p:cNvSpPr>
          <p:nvPr>
            <p:ph type="title"/>
          </p:nvPr>
        </p:nvSpPr>
        <p:spPr/>
        <p:txBody>
          <a:bodyPr/>
          <a:lstStyle/>
          <a:p>
            <a:r>
              <a:rPr lang="en-US"/>
              <a:t>Michael Quach</a:t>
            </a:r>
          </a:p>
        </p:txBody>
      </p:sp>
      <p:sp>
        <p:nvSpPr>
          <p:cNvPr id="5" name="Picture Placeholder 4">
            <a:extLst>
              <a:ext uri="{FF2B5EF4-FFF2-40B4-BE49-F238E27FC236}">
                <a16:creationId xmlns:a16="http://schemas.microsoft.com/office/drawing/2014/main" id="{0EEABA74-0B53-B285-1B66-B481731961E6}"/>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3D92EEAE-0138-849B-F4FF-495F278BFCB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2727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DEE3-FE72-B394-BF20-C3AED95DBF36}"/>
              </a:ext>
            </a:extLst>
          </p:cNvPr>
          <p:cNvSpPr>
            <a:spLocks noGrp="1"/>
          </p:cNvSpPr>
          <p:nvPr>
            <p:ph type="title"/>
          </p:nvPr>
        </p:nvSpPr>
        <p:spPr/>
        <p:txBody>
          <a:bodyPr/>
          <a:lstStyle/>
          <a:p>
            <a:r>
              <a:rPr lang="en-US"/>
              <a:t>Propulsion System Analysis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91EF6B-91BB-C19A-8839-CE4021257B39}"/>
                  </a:ext>
                </a:extLst>
              </p:cNvPr>
              <p:cNvSpPr>
                <a:spLocks noGrp="1"/>
              </p:cNvSpPr>
              <p:nvPr>
                <p:ph idx="1"/>
              </p:nvPr>
            </p:nvSpPr>
            <p:spPr/>
            <p:txBody>
              <a:bodyPr/>
              <a:lstStyle/>
              <a:p>
                <a:r>
                  <a:rPr lang="en-US" b="1" u="sng"/>
                  <a:t>Assumptions</a:t>
                </a:r>
              </a:p>
              <a:p>
                <a:pPr lvl="1"/>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𝑤𝑜𝑟𝑘𝑖𝑛𝑔</m:t>
                        </m:r>
                      </m:sub>
                    </m:sSub>
                  </m:oMath>
                </a14:m>
                <a:r>
                  <a:rPr lang="en-US"/>
                  <a:t> = 330 MPa</a:t>
                </a:r>
              </a:p>
              <a:p>
                <a:pPr lvl="1"/>
                <a:r>
                  <a:rPr lang="en-US"/>
                  <a:t>Ullage = 30%</a:t>
                </a:r>
              </a:p>
              <a:p>
                <a:pPr lvl="1"/>
                <a:r>
                  <a:rPr lang="en-US"/>
                  <a:t>Total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oMath>
                </a14:m>
                <a:r>
                  <a:rPr lang="en-US"/>
                  <a:t> = 17.74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𝑘𝑚</m:t>
                        </m:r>
                      </m:num>
                      <m:den>
                        <m:r>
                          <a:rPr lang="en-US" b="0" i="1" smtClean="0">
                            <a:latin typeface="Cambria Math" panose="02040503050406030204" pitchFamily="18" charset="0"/>
                          </a:rPr>
                          <m:t>𝑠</m:t>
                        </m:r>
                      </m:den>
                    </m:f>
                  </m:oMath>
                </a14:m>
                <a:endParaRPr lang="en-US"/>
              </a:p>
              <a:p>
                <a:r>
                  <a:rPr lang="en-US" b="1"/>
                  <a:t>Titanium tanks</a:t>
                </a: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𝑦𝑖𝑒𝑙𝑑</m:t>
                        </m:r>
                      </m:sub>
                    </m:sSub>
                  </m:oMath>
                </a14:m>
                <a:r>
                  <a:rPr lang="en-US"/>
                  <a:t> = 690 MPa</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𝑝</m:t>
                        </m:r>
                      </m:sub>
                    </m:sSub>
                  </m:oMath>
                </a14:m>
                <a:r>
                  <a:rPr lang="en-US"/>
                  <a:t> = 26.7 C</a:t>
                </a: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𝑚𝑎𝑡𝑒𝑟𝑖𝑎𝑙</m:t>
                        </m:r>
                      </m:sub>
                    </m:sSub>
                  </m:oMath>
                </a14:m>
                <a:r>
                  <a:rPr lang="en-US"/>
                  <a:t> = 4429.89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endParaRPr lang="en-US"/>
              </a:p>
            </p:txBody>
          </p:sp>
        </mc:Choice>
        <mc:Fallback>
          <p:sp>
            <p:nvSpPr>
              <p:cNvPr id="3" name="Content Placeholder 2">
                <a:extLst>
                  <a:ext uri="{FF2B5EF4-FFF2-40B4-BE49-F238E27FC236}">
                    <a16:creationId xmlns:a16="http://schemas.microsoft.com/office/drawing/2014/main" id="{4C91EF6B-91BB-C19A-8839-CE4021257B39}"/>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84FE87-9CCF-69F6-3D7C-E694583521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50" name="Picture 2" descr="Propulsion - Mars Reconnaissance Orbiter">
            <a:extLst>
              <a:ext uri="{FF2B5EF4-FFF2-40B4-BE49-F238E27FC236}">
                <a16:creationId xmlns:a16="http://schemas.microsoft.com/office/drawing/2014/main" id="{3E8EF326-9CAA-E7C4-7528-C605D3D0D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87137"/>
            <a:ext cx="3987969" cy="4023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634C22-E2C2-C35A-B78F-65ECEDC83122}"/>
              </a:ext>
            </a:extLst>
          </p:cNvPr>
          <p:cNvSpPr txBox="1"/>
          <p:nvPr/>
        </p:nvSpPr>
        <p:spPr>
          <a:xfrm>
            <a:off x="5960633" y="5735990"/>
            <a:ext cx="412333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328070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558-5079-4880-D2E5-4A877886E40D}"/>
              </a:ext>
            </a:extLst>
          </p:cNvPr>
          <p:cNvSpPr>
            <a:spLocks noGrp="1"/>
          </p:cNvSpPr>
          <p:nvPr>
            <p:ph type="title"/>
          </p:nvPr>
        </p:nvSpPr>
        <p:spPr/>
        <p:txBody>
          <a:bodyPr/>
          <a:lstStyle/>
          <a:p>
            <a:r>
              <a:rPr lang="en-US"/>
              <a:t>Orbiter Propulsion System Trade Study</a:t>
            </a:r>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5B89FFE3-61B5-C3C7-D8FC-F4E645F6E2E6}"/>
                  </a:ext>
                </a:extLst>
              </p:cNvPr>
              <p:cNvGraphicFramePr>
                <a:graphicFrameLocks noGrp="1"/>
              </p:cNvGraphicFramePr>
              <p:nvPr>
                <p:ph idx="1"/>
              </p:nvPr>
            </p:nvGraphicFramePr>
            <p:xfrm>
              <a:off x="242887" y="2331720"/>
              <a:ext cx="11706225" cy="2201482"/>
            </p:xfrm>
            <a:graphic>
              <a:graphicData uri="http://schemas.openxmlformats.org/drawingml/2006/table">
                <a:tbl>
                  <a:tblPr firstRow="1" bandRow="1">
                    <a:tableStyleId>{5C22544A-7EE6-4342-B048-85BDC9FD1C3A}</a:tableStyleId>
                  </a:tblPr>
                  <a:tblGrid>
                    <a:gridCol w="2341245">
                      <a:extLst>
                        <a:ext uri="{9D8B030D-6E8A-4147-A177-3AD203B41FA5}">
                          <a16:colId xmlns:a16="http://schemas.microsoft.com/office/drawing/2014/main" val="3862183059"/>
                        </a:ext>
                      </a:extLst>
                    </a:gridCol>
                    <a:gridCol w="2341245">
                      <a:extLst>
                        <a:ext uri="{9D8B030D-6E8A-4147-A177-3AD203B41FA5}">
                          <a16:colId xmlns:a16="http://schemas.microsoft.com/office/drawing/2014/main" val="3363927836"/>
                        </a:ext>
                      </a:extLst>
                    </a:gridCol>
                    <a:gridCol w="2341245">
                      <a:extLst>
                        <a:ext uri="{9D8B030D-6E8A-4147-A177-3AD203B41FA5}">
                          <a16:colId xmlns:a16="http://schemas.microsoft.com/office/drawing/2014/main" val="3242949061"/>
                        </a:ext>
                      </a:extLst>
                    </a:gridCol>
                    <a:gridCol w="2341245">
                      <a:extLst>
                        <a:ext uri="{9D8B030D-6E8A-4147-A177-3AD203B41FA5}">
                          <a16:colId xmlns:a16="http://schemas.microsoft.com/office/drawing/2014/main" val="3401161770"/>
                        </a:ext>
                      </a:extLst>
                    </a:gridCol>
                    <a:gridCol w="2341245">
                      <a:extLst>
                        <a:ext uri="{9D8B030D-6E8A-4147-A177-3AD203B41FA5}">
                          <a16:colId xmlns:a16="http://schemas.microsoft.com/office/drawing/2014/main" val="2674047962"/>
                        </a:ext>
                      </a:extLst>
                    </a:gridCol>
                  </a:tblGrid>
                  <a:tr h="370840">
                    <a:tc>
                      <a:txBody>
                        <a:bodyPr/>
                        <a:lstStyle/>
                        <a:p>
                          <a:pPr algn="ctr"/>
                          <a:r>
                            <a:rPr lang="en-US" sz="2000">
                              <a:latin typeface="Times New Roman" panose="02020603050405020304" pitchFamily="18" charset="0"/>
                              <a:cs typeface="Times New Roman" panose="02020603050405020304" pitchFamily="18" charset="0"/>
                            </a:rPr>
                            <a:t>Engine</a:t>
                          </a:r>
                        </a:p>
                      </a:txBody>
                      <a:tcPr/>
                    </a:tc>
                    <a:tc>
                      <a:txBody>
                        <a:bodyPr/>
                        <a:lstStyle/>
                        <a:p>
                          <a:pPr algn="ctr"/>
                          <a:r>
                            <a:rPr lang="en-US" sz="2000">
                              <a:latin typeface="Times New Roman" panose="02020603050405020304" pitchFamily="18" charset="0"/>
                              <a:cs typeface="Times New Roman" panose="02020603050405020304" pitchFamily="18" charset="0"/>
                            </a:rPr>
                            <a:t>Propellant Mass </a:t>
                          </a:r>
                        </a:p>
                        <a:p>
                          <a:pPr algn="ctr"/>
                          <a:r>
                            <a:rPr lang="en-US" sz="2000">
                              <a:latin typeface="Times New Roman" panose="02020603050405020304" pitchFamily="18" charset="0"/>
                              <a:cs typeface="Times New Roman" panose="02020603050405020304" pitchFamily="18" charset="0"/>
                            </a:rPr>
                            <a:t>(kg)</a:t>
                          </a:r>
                        </a:p>
                      </a:txBody>
                      <a:tcPr/>
                    </a:tc>
                    <a:tc>
                      <a:txBody>
                        <a:bodyPr/>
                        <a:lstStyle/>
                        <a:p>
                          <a:pPr algn="ctr"/>
                          <a:r>
                            <a:rPr lang="en-US" sz="2000">
                              <a:latin typeface="Times New Roman" panose="02020603050405020304" pitchFamily="18" charset="0"/>
                              <a:cs typeface="Times New Roman" panose="02020603050405020304" pitchFamily="18" charset="0"/>
                            </a:rPr>
                            <a:t>Tank Volume</a:t>
                          </a:r>
                        </a:p>
                        <a:p>
                          <a:pPr algn="ctr"/>
                          <a:r>
                            <a:rPr lang="en-US" sz="200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00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𝒎</m:t>
                                  </m:r>
                                </m:e>
                                <m:sup>
                                  <m:r>
                                    <a:rPr lang="en-US" sz="2000" b="1" i="1" smtClean="0">
                                      <a:latin typeface="Cambria Math" panose="02040503050406030204" pitchFamily="18" charset="0"/>
                                      <a:cs typeface="Times New Roman" panose="02020603050405020304" pitchFamily="18" charset="0"/>
                                    </a:rPr>
                                    <m:t>𝟑</m:t>
                                  </m:r>
                                </m:sup>
                              </m:sSup>
                            </m:oMath>
                          </a14:m>
                          <a:r>
                            <a:rPr lang="en-US" sz="2000">
                              <a:latin typeface="Times New Roman" panose="02020603050405020304" pitchFamily="18" charset="0"/>
                              <a:cs typeface="Times New Roman" panose="02020603050405020304" pitchFamily="18" charset="0"/>
                            </a:rPr>
                            <a:t>)</a:t>
                          </a:r>
                        </a:p>
                      </a:txBody>
                      <a:tcPr/>
                    </a:tc>
                    <a:tc>
                      <a:txBody>
                        <a:bodyPr/>
                        <a:lstStyle/>
                        <a:p>
                          <a:pPr algn="ctr"/>
                          <a:r>
                            <a:rPr lang="en-US" sz="2000">
                              <a:latin typeface="Times New Roman" panose="02020603050405020304" pitchFamily="18" charset="0"/>
                              <a:cs typeface="Times New Roman" panose="02020603050405020304" pitchFamily="18" charset="0"/>
                            </a:rPr>
                            <a:t>Tank Mass </a:t>
                          </a:r>
                        </a:p>
                        <a:p>
                          <a:pPr algn="ctr"/>
                          <a:r>
                            <a:rPr lang="en-US" sz="2000">
                              <a:latin typeface="Times New Roman" panose="02020603050405020304" pitchFamily="18" charset="0"/>
                              <a:cs typeface="Times New Roman" panose="02020603050405020304" pitchFamily="18" charset="0"/>
                            </a:rPr>
                            <a:t>(kg)</a:t>
                          </a:r>
                        </a:p>
                      </a:txBody>
                      <a:tcPr/>
                    </a:tc>
                    <a:tc>
                      <a:txBody>
                        <a:bodyPr/>
                        <a:lstStyle/>
                        <a:p>
                          <a:pPr algn="ctr"/>
                          <a:r>
                            <a:rPr lang="en-US" sz="2000">
                              <a:latin typeface="Times New Roman" panose="02020603050405020304" pitchFamily="18" charset="0"/>
                              <a:cs typeface="Times New Roman" panose="02020603050405020304" pitchFamily="18" charset="0"/>
                            </a:rPr>
                            <a:t>Wall Thickness</a:t>
                          </a:r>
                        </a:p>
                        <a:p>
                          <a:pPr algn="ctr"/>
                          <a:r>
                            <a:rPr lang="en-US" sz="2000">
                              <a:latin typeface="Times New Roman" panose="02020603050405020304" pitchFamily="18" charset="0"/>
                              <a:cs typeface="Times New Roman" panose="02020603050405020304" pitchFamily="18" charset="0"/>
                            </a:rPr>
                            <a:t>(m)</a:t>
                          </a:r>
                        </a:p>
                      </a:txBody>
                      <a:tcPr/>
                    </a:tc>
                    <a:extLst>
                      <a:ext uri="{0D108BD9-81ED-4DB2-BD59-A6C34878D82A}">
                        <a16:rowId xmlns:a16="http://schemas.microsoft.com/office/drawing/2014/main" val="3175965424"/>
                      </a:ext>
                    </a:extLst>
                  </a:tr>
                  <a:tr h="370840">
                    <a:tc>
                      <a:txBody>
                        <a:bodyPr/>
                        <a:lstStyle/>
                        <a:p>
                          <a:pPr algn="ctr"/>
                          <a:r>
                            <a:rPr lang="en-US" sz="2000">
                              <a:latin typeface="Times New Roman" panose="02020603050405020304" pitchFamily="18" charset="0"/>
                              <a:cs typeface="Times New Roman" panose="02020603050405020304" pitchFamily="18" charset="0"/>
                            </a:rPr>
                            <a:t>SPT-140 Engine</a:t>
                          </a:r>
                        </a:p>
                      </a:txBody>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848.32</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0.00265</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8.266</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0.000777</a:t>
                          </a:r>
                        </a:p>
                      </a:txBody>
                      <a:tcPr marL="7620" marR="7620" marT="7620" anchor="b"/>
                    </a:tc>
                    <a:extLst>
                      <a:ext uri="{0D108BD9-81ED-4DB2-BD59-A6C34878D82A}">
                        <a16:rowId xmlns:a16="http://schemas.microsoft.com/office/drawing/2014/main" val="1384690820"/>
                      </a:ext>
                    </a:extLst>
                  </a:tr>
                  <a:tr h="370840">
                    <a:tc>
                      <a:txBody>
                        <a:bodyPr/>
                        <a:lstStyle/>
                        <a:p>
                          <a:pPr algn="ctr"/>
                          <a:r>
                            <a:rPr lang="en-US" sz="2000">
                              <a:latin typeface="Times New Roman" panose="02020603050405020304" pitchFamily="18" charset="0"/>
                              <a:cs typeface="Times New Roman" panose="02020603050405020304" pitchFamily="18" charset="0"/>
                            </a:rPr>
                            <a:t>Aerojet Rocketdyne MR-106 Thrusters</a:t>
                          </a:r>
                        </a:p>
                      </a:txBody>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59,642</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.14629</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2091.72</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0.00575</a:t>
                          </a:r>
                        </a:p>
                      </a:txBody>
                      <a:tcPr marL="7620" marR="7620" marT="7620" anchor="b"/>
                    </a:tc>
                    <a:extLst>
                      <a:ext uri="{0D108BD9-81ED-4DB2-BD59-A6C34878D82A}">
                        <a16:rowId xmlns:a16="http://schemas.microsoft.com/office/drawing/2014/main" val="3173377839"/>
                      </a:ext>
                    </a:extLst>
                  </a:tr>
                  <a:tr h="370840">
                    <a:tc>
                      <a:txBody>
                        <a:bodyPr/>
                        <a:lstStyle/>
                        <a:p>
                          <a:pPr algn="ctr"/>
                          <a:r>
                            <a:rPr lang="en-US" sz="2000">
                              <a:latin typeface="Times New Roman" panose="02020603050405020304" pitchFamily="18" charset="0"/>
                              <a:cs typeface="Times New Roman" panose="02020603050405020304" pitchFamily="18" charset="0"/>
                            </a:rPr>
                            <a:t>  Europa Clipper       </a:t>
                          </a:r>
                        </a:p>
                      </a:txBody>
                      <a:tcPr/>
                    </a:tc>
                    <a:tc>
                      <a:txBody>
                        <a:bodyPr/>
                        <a:lstStyle/>
                        <a:p>
                          <a:pPr algn="ctr"/>
                          <a:r>
                            <a:rPr lang="en-US" sz="2000">
                              <a:latin typeface="Times New Roman" panose="02020603050405020304" pitchFamily="18" charset="0"/>
                              <a:cs typeface="Times New Roman" panose="02020603050405020304" pitchFamily="18" charset="0"/>
                            </a:rPr>
                            <a:t>42,000</a:t>
                          </a:r>
                        </a:p>
                      </a:txBody>
                      <a:tcPr/>
                    </a:tc>
                    <a:tc>
                      <a:txBody>
                        <a:bodyPr/>
                        <a:lstStyle/>
                        <a:p>
                          <a:pPr algn="ctr"/>
                          <a:r>
                            <a:rPr lang="en-US" sz="2000">
                              <a:latin typeface="Times New Roman" panose="02020603050405020304" pitchFamily="18" charset="0"/>
                              <a:cs typeface="Times New Roman" panose="02020603050405020304" pitchFamily="18" charset="0"/>
                            </a:rPr>
                            <a:t>0.13</a:t>
                          </a:r>
                        </a:p>
                      </a:txBody>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1406</a:t>
                          </a:r>
                        </a:p>
                      </a:txBody>
                      <a:tcPr marL="7620" marR="7620" marT="7620" anchor="b"/>
                    </a:tc>
                    <a:tc>
                      <a:txBody>
                        <a:bodyPr/>
                        <a:lstStyle/>
                        <a:p>
                          <a:pPr algn="ctr"/>
                          <a:r>
                            <a:rPr lang="en-US" sz="2000">
                              <a:latin typeface="Times New Roman" panose="02020603050405020304" pitchFamily="18" charset="0"/>
                              <a:cs typeface="Times New Roman" panose="02020603050405020304" pitchFamily="18" charset="0"/>
                            </a:rPr>
                            <a:t>0.00425</a:t>
                          </a:r>
                        </a:p>
                      </a:txBody>
                      <a:tcPr/>
                    </a:tc>
                    <a:extLst>
                      <a:ext uri="{0D108BD9-81ED-4DB2-BD59-A6C34878D82A}">
                        <a16:rowId xmlns:a16="http://schemas.microsoft.com/office/drawing/2014/main" val="3253121291"/>
                      </a:ext>
                    </a:extLst>
                  </a:tr>
                </a:tbl>
              </a:graphicData>
            </a:graphic>
          </p:graphicFrame>
        </mc:Choice>
        <mc:Fallback>
          <p:graphicFrame>
            <p:nvGraphicFramePr>
              <p:cNvPr id="5" name="Content Placeholder 4">
                <a:extLst>
                  <a:ext uri="{FF2B5EF4-FFF2-40B4-BE49-F238E27FC236}">
                    <a16:creationId xmlns:a16="http://schemas.microsoft.com/office/drawing/2014/main" id="{5B89FFE3-61B5-C3C7-D8FC-F4E645F6E2E6}"/>
                  </a:ext>
                </a:extLst>
              </p:cNvPr>
              <p:cNvGraphicFramePr>
                <a:graphicFrameLocks noGrp="1"/>
              </p:cNvGraphicFramePr>
              <p:nvPr>
                <p:ph idx="1"/>
              </p:nvPr>
            </p:nvGraphicFramePr>
            <p:xfrm>
              <a:off x="242887" y="2331720"/>
              <a:ext cx="11706225" cy="2201482"/>
            </p:xfrm>
            <a:graphic>
              <a:graphicData uri="http://schemas.openxmlformats.org/drawingml/2006/table">
                <a:tbl>
                  <a:tblPr firstRow="1" bandRow="1">
                    <a:tableStyleId>{5C22544A-7EE6-4342-B048-85BDC9FD1C3A}</a:tableStyleId>
                  </a:tblPr>
                  <a:tblGrid>
                    <a:gridCol w="2341245">
                      <a:extLst>
                        <a:ext uri="{9D8B030D-6E8A-4147-A177-3AD203B41FA5}">
                          <a16:colId xmlns:a16="http://schemas.microsoft.com/office/drawing/2014/main" val="3862183059"/>
                        </a:ext>
                      </a:extLst>
                    </a:gridCol>
                    <a:gridCol w="2341245">
                      <a:extLst>
                        <a:ext uri="{9D8B030D-6E8A-4147-A177-3AD203B41FA5}">
                          <a16:colId xmlns:a16="http://schemas.microsoft.com/office/drawing/2014/main" val="3363927836"/>
                        </a:ext>
                      </a:extLst>
                    </a:gridCol>
                    <a:gridCol w="2341245">
                      <a:extLst>
                        <a:ext uri="{9D8B030D-6E8A-4147-A177-3AD203B41FA5}">
                          <a16:colId xmlns:a16="http://schemas.microsoft.com/office/drawing/2014/main" val="3242949061"/>
                        </a:ext>
                      </a:extLst>
                    </a:gridCol>
                    <a:gridCol w="2341245">
                      <a:extLst>
                        <a:ext uri="{9D8B030D-6E8A-4147-A177-3AD203B41FA5}">
                          <a16:colId xmlns:a16="http://schemas.microsoft.com/office/drawing/2014/main" val="3401161770"/>
                        </a:ext>
                      </a:extLst>
                    </a:gridCol>
                    <a:gridCol w="2341245">
                      <a:extLst>
                        <a:ext uri="{9D8B030D-6E8A-4147-A177-3AD203B41FA5}">
                          <a16:colId xmlns:a16="http://schemas.microsoft.com/office/drawing/2014/main" val="2674047962"/>
                        </a:ext>
                      </a:extLst>
                    </a:gridCol>
                  </a:tblGrid>
                  <a:tr h="707962">
                    <a:tc>
                      <a:txBody>
                        <a:bodyPr/>
                        <a:lstStyle/>
                        <a:p>
                          <a:pPr algn="ctr"/>
                          <a:r>
                            <a:rPr lang="en-US" sz="2000">
                              <a:latin typeface="Times New Roman" panose="02020603050405020304" pitchFamily="18" charset="0"/>
                              <a:cs typeface="Times New Roman" panose="02020603050405020304" pitchFamily="18" charset="0"/>
                            </a:rPr>
                            <a:t>Engine</a:t>
                          </a:r>
                        </a:p>
                      </a:txBody>
                      <a:tcPr/>
                    </a:tc>
                    <a:tc>
                      <a:txBody>
                        <a:bodyPr/>
                        <a:lstStyle/>
                        <a:p>
                          <a:pPr algn="ctr"/>
                          <a:r>
                            <a:rPr lang="en-US" sz="2000">
                              <a:latin typeface="Times New Roman" panose="02020603050405020304" pitchFamily="18" charset="0"/>
                              <a:cs typeface="Times New Roman" panose="02020603050405020304" pitchFamily="18" charset="0"/>
                            </a:rPr>
                            <a:t>Propellant Mass </a:t>
                          </a:r>
                        </a:p>
                        <a:p>
                          <a:pPr algn="ctr"/>
                          <a:r>
                            <a:rPr lang="en-US" sz="2000">
                              <a:latin typeface="Times New Roman" panose="02020603050405020304" pitchFamily="18" charset="0"/>
                              <a:cs typeface="Times New Roman" panose="02020603050405020304" pitchFamily="18" charset="0"/>
                            </a:rPr>
                            <a:t>(kg)</a:t>
                          </a:r>
                        </a:p>
                      </a:txBody>
                      <a:tcPr/>
                    </a:tc>
                    <a:tc>
                      <a:txBody>
                        <a:bodyPr/>
                        <a:lstStyle/>
                        <a:p>
                          <a:endParaRPr lang="en-US"/>
                        </a:p>
                      </a:txBody>
                      <a:tcPr>
                        <a:blipFill>
                          <a:blip r:embed="rId2"/>
                          <a:stretch>
                            <a:fillRect l="-200521" t="-4310" r="-201302" b="-227586"/>
                          </a:stretch>
                        </a:blipFill>
                      </a:tcPr>
                    </a:tc>
                    <a:tc>
                      <a:txBody>
                        <a:bodyPr/>
                        <a:lstStyle/>
                        <a:p>
                          <a:pPr algn="ctr"/>
                          <a:r>
                            <a:rPr lang="en-US" sz="2000">
                              <a:latin typeface="Times New Roman" panose="02020603050405020304" pitchFamily="18" charset="0"/>
                              <a:cs typeface="Times New Roman" panose="02020603050405020304" pitchFamily="18" charset="0"/>
                            </a:rPr>
                            <a:t>Tank Mass </a:t>
                          </a:r>
                        </a:p>
                        <a:p>
                          <a:pPr algn="ctr"/>
                          <a:r>
                            <a:rPr lang="en-US" sz="2000">
                              <a:latin typeface="Times New Roman" panose="02020603050405020304" pitchFamily="18" charset="0"/>
                              <a:cs typeface="Times New Roman" panose="02020603050405020304" pitchFamily="18" charset="0"/>
                            </a:rPr>
                            <a:t>(kg)</a:t>
                          </a:r>
                        </a:p>
                      </a:txBody>
                      <a:tcPr/>
                    </a:tc>
                    <a:tc>
                      <a:txBody>
                        <a:bodyPr/>
                        <a:lstStyle/>
                        <a:p>
                          <a:pPr algn="ctr"/>
                          <a:r>
                            <a:rPr lang="en-US" sz="2000">
                              <a:latin typeface="Times New Roman" panose="02020603050405020304" pitchFamily="18" charset="0"/>
                              <a:cs typeface="Times New Roman" panose="02020603050405020304" pitchFamily="18" charset="0"/>
                            </a:rPr>
                            <a:t>Wall Thickness</a:t>
                          </a:r>
                        </a:p>
                        <a:p>
                          <a:pPr algn="ctr"/>
                          <a:r>
                            <a:rPr lang="en-US" sz="2000">
                              <a:latin typeface="Times New Roman" panose="02020603050405020304" pitchFamily="18" charset="0"/>
                              <a:cs typeface="Times New Roman" panose="02020603050405020304" pitchFamily="18" charset="0"/>
                            </a:rPr>
                            <a:t>(m)</a:t>
                          </a:r>
                        </a:p>
                      </a:txBody>
                      <a:tcPr/>
                    </a:tc>
                    <a:extLst>
                      <a:ext uri="{0D108BD9-81ED-4DB2-BD59-A6C34878D82A}">
                        <a16:rowId xmlns:a16="http://schemas.microsoft.com/office/drawing/2014/main" val="3175965424"/>
                      </a:ext>
                    </a:extLst>
                  </a:tr>
                  <a:tr h="396240">
                    <a:tc>
                      <a:txBody>
                        <a:bodyPr/>
                        <a:lstStyle/>
                        <a:p>
                          <a:pPr algn="ctr"/>
                          <a:r>
                            <a:rPr lang="en-US" sz="2000">
                              <a:latin typeface="Times New Roman" panose="02020603050405020304" pitchFamily="18" charset="0"/>
                              <a:cs typeface="Times New Roman" panose="02020603050405020304" pitchFamily="18" charset="0"/>
                            </a:rPr>
                            <a:t>SPT-140 Engine</a:t>
                          </a:r>
                        </a:p>
                      </a:txBody>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848.32</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0.00265</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8.266</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0.000777</a:t>
                          </a:r>
                        </a:p>
                      </a:txBody>
                      <a:tcPr marL="7620" marR="7620" marT="7620" anchor="b"/>
                    </a:tc>
                    <a:extLst>
                      <a:ext uri="{0D108BD9-81ED-4DB2-BD59-A6C34878D82A}">
                        <a16:rowId xmlns:a16="http://schemas.microsoft.com/office/drawing/2014/main" val="1384690820"/>
                      </a:ext>
                    </a:extLst>
                  </a:tr>
                  <a:tr h="701040">
                    <a:tc>
                      <a:txBody>
                        <a:bodyPr/>
                        <a:lstStyle/>
                        <a:p>
                          <a:pPr algn="ctr"/>
                          <a:r>
                            <a:rPr lang="en-US" sz="2000">
                              <a:latin typeface="Times New Roman" panose="02020603050405020304" pitchFamily="18" charset="0"/>
                              <a:cs typeface="Times New Roman" panose="02020603050405020304" pitchFamily="18" charset="0"/>
                            </a:rPr>
                            <a:t>Aerojet Rocketdyne MR-106 Thrusters</a:t>
                          </a:r>
                        </a:p>
                      </a:txBody>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59,642</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.14629</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2091.72</a:t>
                          </a:r>
                        </a:p>
                      </a:txBody>
                      <a:tcPr marL="7620" marR="7620" marT="7620" anchor="b"/>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0.00575</a:t>
                          </a:r>
                        </a:p>
                      </a:txBody>
                      <a:tcPr marL="7620" marR="7620" marT="7620" anchor="b"/>
                    </a:tc>
                    <a:extLst>
                      <a:ext uri="{0D108BD9-81ED-4DB2-BD59-A6C34878D82A}">
                        <a16:rowId xmlns:a16="http://schemas.microsoft.com/office/drawing/2014/main" val="3173377839"/>
                      </a:ext>
                    </a:extLst>
                  </a:tr>
                  <a:tr h="396240">
                    <a:tc>
                      <a:txBody>
                        <a:bodyPr/>
                        <a:lstStyle/>
                        <a:p>
                          <a:pPr algn="ctr"/>
                          <a:r>
                            <a:rPr lang="en-US" sz="2000">
                              <a:latin typeface="Times New Roman" panose="02020603050405020304" pitchFamily="18" charset="0"/>
                              <a:cs typeface="Times New Roman" panose="02020603050405020304" pitchFamily="18" charset="0"/>
                            </a:rPr>
                            <a:t>  Europa Clipper       </a:t>
                          </a:r>
                        </a:p>
                      </a:txBody>
                      <a:tcPr/>
                    </a:tc>
                    <a:tc>
                      <a:txBody>
                        <a:bodyPr/>
                        <a:lstStyle/>
                        <a:p>
                          <a:pPr algn="ctr"/>
                          <a:r>
                            <a:rPr lang="en-US" sz="2000">
                              <a:latin typeface="Times New Roman" panose="02020603050405020304" pitchFamily="18" charset="0"/>
                              <a:cs typeface="Times New Roman" panose="02020603050405020304" pitchFamily="18" charset="0"/>
                            </a:rPr>
                            <a:t>42,000</a:t>
                          </a:r>
                        </a:p>
                      </a:txBody>
                      <a:tcPr/>
                    </a:tc>
                    <a:tc>
                      <a:txBody>
                        <a:bodyPr/>
                        <a:lstStyle/>
                        <a:p>
                          <a:pPr algn="ctr"/>
                          <a:r>
                            <a:rPr lang="en-US" sz="2000">
                              <a:latin typeface="Times New Roman" panose="02020603050405020304" pitchFamily="18" charset="0"/>
                              <a:cs typeface="Times New Roman" panose="02020603050405020304" pitchFamily="18" charset="0"/>
                            </a:rPr>
                            <a:t>0.13</a:t>
                          </a:r>
                        </a:p>
                      </a:txBody>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1406</a:t>
                          </a:r>
                        </a:p>
                      </a:txBody>
                      <a:tcPr marL="7620" marR="7620" marT="7620" anchor="b"/>
                    </a:tc>
                    <a:tc>
                      <a:txBody>
                        <a:bodyPr/>
                        <a:lstStyle/>
                        <a:p>
                          <a:pPr algn="ctr"/>
                          <a:r>
                            <a:rPr lang="en-US" sz="2000">
                              <a:latin typeface="Times New Roman" panose="02020603050405020304" pitchFamily="18" charset="0"/>
                              <a:cs typeface="Times New Roman" panose="02020603050405020304" pitchFamily="18" charset="0"/>
                            </a:rPr>
                            <a:t>0.00425</a:t>
                          </a:r>
                        </a:p>
                      </a:txBody>
                      <a:tcPr/>
                    </a:tc>
                    <a:extLst>
                      <a:ext uri="{0D108BD9-81ED-4DB2-BD59-A6C34878D82A}">
                        <a16:rowId xmlns:a16="http://schemas.microsoft.com/office/drawing/2014/main" val="3253121291"/>
                      </a:ext>
                    </a:extLst>
                  </a:tr>
                </a:tbl>
              </a:graphicData>
            </a:graphic>
          </p:graphicFrame>
        </mc:Fallback>
      </mc:AlternateContent>
      <p:sp>
        <p:nvSpPr>
          <p:cNvPr id="4" name="Slide Number Placeholder 3">
            <a:extLst>
              <a:ext uri="{FF2B5EF4-FFF2-40B4-BE49-F238E27FC236}">
                <a16:creationId xmlns:a16="http://schemas.microsoft.com/office/drawing/2014/main" id="{52091DCD-DD46-1C65-FACB-6EA26E2178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descr="Monopropellant Rocket Engines | Aerojet Rocketdyne">
            <a:extLst>
              <a:ext uri="{FF2B5EF4-FFF2-40B4-BE49-F238E27FC236}">
                <a16:creationId xmlns:a16="http://schemas.microsoft.com/office/drawing/2014/main" id="{1827063D-5D2C-11D6-B0AE-C5496C8E0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181" y="4614698"/>
            <a:ext cx="2978597" cy="1727586"/>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Europa Clipper Artist's Concept | The Planetary Society">
            <a:extLst>
              <a:ext uri="{FF2B5EF4-FFF2-40B4-BE49-F238E27FC236}">
                <a16:creationId xmlns:a16="http://schemas.microsoft.com/office/drawing/2014/main" id="{0D72688B-D9BD-8A1F-B983-2D76700AE1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descr="A satellite in space over a planet&#10;&#10;Description automatically generated">
            <a:extLst>
              <a:ext uri="{FF2B5EF4-FFF2-40B4-BE49-F238E27FC236}">
                <a16:creationId xmlns:a16="http://schemas.microsoft.com/office/drawing/2014/main" id="{7821FCF4-369A-0C36-6424-2786AB734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388" y="4614698"/>
            <a:ext cx="2815883" cy="1676908"/>
          </a:xfrm>
          <a:prstGeom prst="rect">
            <a:avLst/>
          </a:prstGeom>
        </p:spPr>
      </p:pic>
      <p:pic>
        <p:nvPicPr>
          <p:cNvPr id="9" name="Picture 4" descr="SPT-140 | UM PEPL">
            <a:extLst>
              <a:ext uri="{FF2B5EF4-FFF2-40B4-BE49-F238E27FC236}">
                <a16:creationId xmlns:a16="http://schemas.microsoft.com/office/drawing/2014/main" id="{84C7D381-B338-9A1A-A2EE-2F231D1B990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496529" y="4619309"/>
            <a:ext cx="1559292" cy="1722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5BBB892-C5D2-592F-4F3C-0ED466D33BEC}"/>
              </a:ext>
            </a:extLst>
          </p:cNvPr>
          <p:cNvSpPr txBox="1"/>
          <p:nvPr/>
        </p:nvSpPr>
        <p:spPr>
          <a:xfrm>
            <a:off x="-362132" y="5583720"/>
            <a:ext cx="213596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3154462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4CFCD50F-4BF3-4733-BD42-5567080A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F2C2EF-010A-60B3-BD26-1E3BC0DA3715}"/>
              </a:ext>
            </a:extLst>
          </p:cNvPr>
          <p:cNvSpPr>
            <a:spLocks noGrp="1"/>
          </p:cNvSpPr>
          <p:nvPr>
            <p:ph type="title"/>
          </p:nvPr>
        </p:nvSpPr>
        <p:spPr>
          <a:xfrm>
            <a:off x="6728459" y="634946"/>
            <a:ext cx="4821283" cy="1450757"/>
          </a:xfrm>
        </p:spPr>
        <p:txBody>
          <a:bodyPr>
            <a:normAutofit/>
          </a:bodyPr>
          <a:lstStyle/>
          <a:p>
            <a:r>
              <a:rPr lang="en-US"/>
              <a:t>Orbiter Propulsion System</a:t>
            </a:r>
          </a:p>
        </p:txBody>
      </p:sp>
      <p:sp>
        <p:nvSpPr>
          <p:cNvPr id="4107" name="Rectangle 4106">
            <a:extLst>
              <a:ext uri="{FF2B5EF4-FFF2-40B4-BE49-F238E27FC236}">
                <a16:creationId xmlns:a16="http://schemas.microsoft.com/office/drawing/2014/main" id="{97C2466A-2320-4205-BDC2-056CD8BC2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SPT-140 | UM PEPL">
            <a:extLst>
              <a:ext uri="{FF2B5EF4-FFF2-40B4-BE49-F238E27FC236}">
                <a16:creationId xmlns:a16="http://schemas.microsoft.com/office/drawing/2014/main" id="{0078035C-4E87-5FB6-940A-107A829702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8336" y="487344"/>
            <a:ext cx="2784700" cy="3077016"/>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C24F77B6-3AFC-4981-A39A-15994073E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11" name="Straight Connector 4110">
            <a:extLst>
              <a:ext uri="{FF2B5EF4-FFF2-40B4-BE49-F238E27FC236}">
                <a16:creationId xmlns:a16="http://schemas.microsoft.com/office/drawing/2014/main" id="{E622A300-A12E-4C3D-A574-71AFFA8F2B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113" name="Rectangle 4112">
            <a:extLst>
              <a:ext uri="{FF2B5EF4-FFF2-40B4-BE49-F238E27FC236}">
                <a16:creationId xmlns:a16="http://schemas.microsoft.com/office/drawing/2014/main" id="{B7D21A87-2874-4438-84BA-E02F7C63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5" name="Rectangle 4114">
            <a:extLst>
              <a:ext uri="{FF2B5EF4-FFF2-40B4-BE49-F238E27FC236}">
                <a16:creationId xmlns:a16="http://schemas.microsoft.com/office/drawing/2014/main" id="{0B0A69F5-520C-404C-9614-071AAE13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6FC85CF6-A7ED-EFDE-376F-EF297BA0EA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64752" y="2687342"/>
            <a:ext cx="2295082" cy="30601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ADDAEB-777C-652D-0CFC-C6D68E6D21EA}"/>
                  </a:ext>
                </a:extLst>
              </p:cNvPr>
              <p:cNvSpPr>
                <a:spLocks noGrp="1"/>
              </p:cNvSpPr>
              <p:nvPr>
                <p:ph idx="1"/>
              </p:nvPr>
            </p:nvSpPr>
            <p:spPr>
              <a:xfrm>
                <a:off x="6728459" y="2198914"/>
                <a:ext cx="5141808" cy="3670180"/>
              </a:xfrm>
            </p:spPr>
            <p:txBody>
              <a:bodyPr>
                <a:normAutofit/>
              </a:bodyPr>
              <a:lstStyle/>
              <a:p>
                <a:r>
                  <a:rPr lang="en-US" b="1" i="0" u="sng">
                    <a:effectLst/>
                    <a:latin typeface="Söhne"/>
                  </a:rPr>
                  <a:t>SPT-140 Engine (Stationary Plasma Thruster )</a:t>
                </a:r>
              </a:p>
              <a:p>
                <a:pPr lvl="1"/>
                <a:r>
                  <a:rPr lang="en-US">
                    <a:latin typeface="Söhne"/>
                  </a:rPr>
                  <a:t>Isp = 1800 seconds</a:t>
                </a:r>
              </a:p>
              <a:p>
                <a:pPr lvl="1"/>
                <a:r>
                  <a:rPr lang="en-US">
                    <a:latin typeface="Söhne"/>
                  </a:rPr>
                  <a:t>Thrust: 280 </a:t>
                </a:r>
                <a:r>
                  <a:rPr lang="en-US" err="1">
                    <a:latin typeface="Söhne"/>
                  </a:rPr>
                  <a:t>mN</a:t>
                </a:r>
                <a:endParaRPr lang="en-US">
                  <a:latin typeface="Söhne"/>
                </a:endParaRPr>
              </a:p>
              <a:p>
                <a:r>
                  <a:rPr lang="en-US" b="1" u="sng">
                    <a:latin typeface="Söhne"/>
                  </a:rPr>
                  <a:t>Propellant tank</a:t>
                </a:r>
              </a:p>
              <a:p>
                <a:pPr lvl="1"/>
                <a:r>
                  <a:rPr lang="en-US">
                    <a:latin typeface="Söhne"/>
                  </a:rPr>
                  <a:t>Propellant Mass: 848.32 kg of Xenon</a:t>
                </a:r>
              </a:p>
              <a:p>
                <a:pPr lvl="1"/>
                <a:r>
                  <a:rPr lang="en-US">
                    <a:latin typeface="Söhne"/>
                  </a:rPr>
                  <a:t>Volume = </a:t>
                </a:r>
                <a:r>
                  <a:rPr lang="en-US">
                    <a:solidFill>
                      <a:srgbClr val="000000"/>
                    </a:solidFill>
                  </a:rPr>
                  <a:t>0.00265</a:t>
                </a:r>
                <a:r>
                  <a:rPr lang="en-US">
                    <a:latin typeface="Söhne"/>
                  </a:rPr>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a:latin typeface="Söhne"/>
                </a:endParaRPr>
              </a:p>
              <a:p>
                <a:pPr lvl="1"/>
                <a:r>
                  <a:rPr lang="en-US">
                    <a:latin typeface="Söhne"/>
                  </a:rPr>
                  <a:t>Tank Mass = </a:t>
                </a:r>
                <a:r>
                  <a:rPr lang="en-US" sz="2000" b="0" i="0" u="none" strike="noStrike">
                    <a:solidFill>
                      <a:srgbClr val="000000"/>
                    </a:solidFill>
                    <a:effectLst/>
                    <a:latin typeface="Times New Roman" panose="02020603050405020304" pitchFamily="18" charset="0"/>
                    <a:cs typeface="Times New Roman" panose="02020603050405020304" pitchFamily="18" charset="0"/>
                  </a:rPr>
                  <a:t>8.2661</a:t>
                </a:r>
                <a:r>
                  <a:rPr lang="en-US">
                    <a:latin typeface="Söhne"/>
                  </a:rPr>
                  <a:t> kg</a:t>
                </a:r>
              </a:p>
              <a:p>
                <a:pPr lvl="1"/>
                <a:r>
                  <a:rPr lang="en-US">
                    <a:latin typeface="Söhne"/>
                  </a:rPr>
                  <a:t>Tank radius: .002 meters</a:t>
                </a:r>
              </a:p>
              <a:p>
                <a:pPr lvl="1"/>
                <a:r>
                  <a:rPr lang="en-US">
                    <a:latin typeface="Söhne"/>
                  </a:rPr>
                  <a:t>Wall thickness: .00077 m</a:t>
                </a:r>
              </a:p>
              <a:p>
                <a:pPr lvl="1"/>
                <a:endParaRPr lang="en-US">
                  <a:latin typeface="Söhne"/>
                </a:endParaRPr>
              </a:p>
              <a:p>
                <a:pPr lvl="1"/>
                <a:endParaRPr lang="en-US"/>
              </a:p>
            </p:txBody>
          </p:sp>
        </mc:Choice>
        <mc:Fallback>
          <p:sp>
            <p:nvSpPr>
              <p:cNvPr id="3" name="Content Placeholder 2">
                <a:extLst>
                  <a:ext uri="{FF2B5EF4-FFF2-40B4-BE49-F238E27FC236}">
                    <a16:creationId xmlns:a16="http://schemas.microsoft.com/office/drawing/2014/main" id="{2AADDAEB-777C-652D-0CFC-C6D68E6D21EA}"/>
                  </a:ext>
                </a:extLst>
              </p:cNvPr>
              <p:cNvSpPr>
                <a:spLocks noGrp="1" noRot="1" noChangeAspect="1" noMove="1" noResize="1" noEditPoints="1" noAdjustHandles="1" noChangeArrowheads="1" noChangeShapeType="1" noTextEdit="1"/>
              </p:cNvSpPr>
              <p:nvPr>
                <p:ph idx="1"/>
              </p:nvPr>
            </p:nvSpPr>
            <p:spPr>
              <a:xfrm>
                <a:off x="6728459" y="2198914"/>
                <a:ext cx="5141808" cy="3670180"/>
              </a:xfrm>
              <a:blipFill>
                <a:blip r:embed="rId4"/>
                <a:stretch>
                  <a:fillRect l="-1305" t="-1827"/>
                </a:stretch>
              </a:blipFill>
            </p:spPr>
            <p:txBody>
              <a:bodyPr/>
              <a:lstStyle/>
              <a:p>
                <a:r>
                  <a:rPr lang="en-US">
                    <a:noFill/>
                  </a:rPr>
                  <a:t> </a:t>
                </a:r>
              </a:p>
            </p:txBody>
          </p:sp>
        </mc:Fallback>
      </mc:AlternateContent>
      <p:sp>
        <p:nvSpPr>
          <p:cNvPr id="4117" name="Rectangle 4116">
            <a:extLst>
              <a:ext uri="{FF2B5EF4-FFF2-40B4-BE49-F238E27FC236}">
                <a16:creationId xmlns:a16="http://schemas.microsoft.com/office/drawing/2014/main" id="{54D683B1-E7B7-4AF5-8BF1-00757F13F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9" name="Rectangle 4118">
            <a:extLst>
              <a:ext uri="{FF2B5EF4-FFF2-40B4-BE49-F238E27FC236}">
                <a16:creationId xmlns:a16="http://schemas.microsoft.com/office/drawing/2014/main" id="{7B07ECB0-AC96-4F4F-AB0C-44EA1353C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DEC1BE2-5E92-0290-46E4-0EF418424FF5}"/>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22</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TextBox 6">
            <a:extLst>
              <a:ext uri="{FF2B5EF4-FFF2-40B4-BE49-F238E27FC236}">
                <a16:creationId xmlns:a16="http://schemas.microsoft.com/office/drawing/2014/main" id="{5C1DEFCC-8999-DD8E-8ADE-C071C0D27A14}"/>
              </a:ext>
            </a:extLst>
          </p:cNvPr>
          <p:cNvSpPr txBox="1"/>
          <p:nvPr/>
        </p:nvSpPr>
        <p:spPr>
          <a:xfrm>
            <a:off x="1785232" y="5957755"/>
            <a:ext cx="29156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152868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B789DD3-9D02-4B65-98A7-798D2F816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A195A9-8F97-A979-1F17-ACD1953A7C30}"/>
              </a:ext>
            </a:extLst>
          </p:cNvPr>
          <p:cNvSpPr>
            <a:spLocks noGrp="1"/>
          </p:cNvSpPr>
          <p:nvPr>
            <p:ph type="title"/>
          </p:nvPr>
        </p:nvSpPr>
        <p:spPr>
          <a:xfrm>
            <a:off x="5144679" y="634946"/>
            <a:ext cx="6405063" cy="1450757"/>
          </a:xfrm>
        </p:spPr>
        <p:txBody>
          <a:bodyPr>
            <a:normAutofit/>
          </a:bodyPr>
          <a:lstStyle/>
          <a:p>
            <a:r>
              <a:rPr lang="en-US"/>
              <a:t>Orbiter and Probe Instruments (1/2)</a:t>
            </a:r>
          </a:p>
        </p:txBody>
      </p:sp>
      <p:pic>
        <p:nvPicPr>
          <p:cNvPr id="24" name="Picture 23" descr="A close-up of a metal object&#10;&#10;Description automatically generated">
            <a:extLst>
              <a:ext uri="{FF2B5EF4-FFF2-40B4-BE49-F238E27FC236}">
                <a16:creationId xmlns:a16="http://schemas.microsoft.com/office/drawing/2014/main" id="{4BD5A79A-3ED1-81BA-27FD-3B93C40149A8}"/>
              </a:ext>
            </a:extLst>
          </p:cNvPr>
          <p:cNvPicPr>
            <a:picLocks noChangeAspect="1"/>
          </p:cNvPicPr>
          <p:nvPr/>
        </p:nvPicPr>
        <p:blipFill rotWithShape="1">
          <a:blip r:embed="rId3">
            <a:extLst>
              <a:ext uri="{28A0092B-C50C-407E-A947-70E740481C1C}">
                <a14:useLocalDpi xmlns:a14="http://schemas.microsoft.com/office/drawing/2010/main" val="0"/>
              </a:ext>
            </a:extLst>
          </a:blip>
          <a:srcRect l="24196" r="17174" b="-1"/>
          <a:stretch/>
        </p:blipFill>
        <p:spPr>
          <a:xfrm>
            <a:off x="640082" y="634946"/>
            <a:ext cx="2311202" cy="2976226"/>
          </a:xfrm>
          <a:prstGeom prst="rect">
            <a:avLst/>
          </a:prstGeom>
        </p:spPr>
      </p:pic>
      <p:pic>
        <p:nvPicPr>
          <p:cNvPr id="22" name="Picture 21" descr="Close-up of a robot arm&#10;&#10;Description automatically generated">
            <a:extLst>
              <a:ext uri="{FF2B5EF4-FFF2-40B4-BE49-F238E27FC236}">
                <a16:creationId xmlns:a16="http://schemas.microsoft.com/office/drawing/2014/main" id="{05DE8222-BA65-0A45-95EB-E47F14C8AA51}"/>
              </a:ext>
            </a:extLst>
          </p:cNvPr>
          <p:cNvPicPr>
            <a:picLocks noChangeAspect="1"/>
          </p:cNvPicPr>
          <p:nvPr/>
        </p:nvPicPr>
        <p:blipFill rotWithShape="1">
          <a:blip r:embed="rId4">
            <a:extLst>
              <a:ext uri="{28A0092B-C50C-407E-A947-70E740481C1C}">
                <a14:useLocalDpi xmlns:a14="http://schemas.microsoft.com/office/drawing/2010/main" val="0"/>
              </a:ext>
            </a:extLst>
          </a:blip>
          <a:srcRect l="17654" r="24009" b="3"/>
          <a:stretch/>
        </p:blipFill>
        <p:spPr>
          <a:xfrm>
            <a:off x="3111091" y="634945"/>
            <a:ext cx="1548956" cy="1818758"/>
          </a:xfrm>
          <a:prstGeom prst="rect">
            <a:avLst/>
          </a:prstGeom>
        </p:spPr>
      </p:pic>
      <p:cxnSp>
        <p:nvCxnSpPr>
          <p:cNvPr id="33" name="Straight Connector 32">
            <a:extLst>
              <a:ext uri="{FF2B5EF4-FFF2-40B4-BE49-F238E27FC236}">
                <a16:creationId xmlns:a16="http://schemas.microsoft.com/office/drawing/2014/main" id="{C36004AF-2B2B-4BD7-90BF-D2B68B64D5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close-up of a machine&#10;&#10;Description automatically generated">
            <a:extLst>
              <a:ext uri="{FF2B5EF4-FFF2-40B4-BE49-F238E27FC236}">
                <a16:creationId xmlns:a16="http://schemas.microsoft.com/office/drawing/2014/main" id="{0920DA52-CA0B-E096-9C7F-2FBF40870C21}"/>
              </a:ext>
            </a:extLst>
          </p:cNvPr>
          <p:cNvPicPr>
            <a:picLocks noChangeAspect="1"/>
          </p:cNvPicPr>
          <p:nvPr/>
        </p:nvPicPr>
        <p:blipFill rotWithShape="1">
          <a:blip r:embed="rId5">
            <a:extLst>
              <a:ext uri="{28A0092B-C50C-407E-A947-70E740481C1C}">
                <a14:useLocalDpi xmlns:a14="http://schemas.microsoft.com/office/drawing/2010/main" val="0"/>
              </a:ext>
            </a:extLst>
          </a:blip>
          <a:srcRect l="20122" r="12816" b="2"/>
          <a:stretch/>
        </p:blipFill>
        <p:spPr>
          <a:xfrm>
            <a:off x="640081" y="3772038"/>
            <a:ext cx="4019966" cy="1933160"/>
          </a:xfrm>
          <a:prstGeom prst="rect">
            <a:avLst/>
          </a:prstGeom>
        </p:spPr>
      </p:pic>
      <p:sp>
        <p:nvSpPr>
          <p:cNvPr id="27" name="Content Placeholder 27">
            <a:extLst>
              <a:ext uri="{FF2B5EF4-FFF2-40B4-BE49-F238E27FC236}">
                <a16:creationId xmlns:a16="http://schemas.microsoft.com/office/drawing/2014/main" id="{8824BF08-6E7B-3FA7-0DBF-C61A174BE64E}"/>
              </a:ext>
            </a:extLst>
          </p:cNvPr>
          <p:cNvSpPr>
            <a:spLocks noGrp="1"/>
          </p:cNvSpPr>
          <p:nvPr>
            <p:ph idx="1"/>
          </p:nvPr>
        </p:nvSpPr>
        <p:spPr>
          <a:xfrm>
            <a:off x="5144679" y="2198914"/>
            <a:ext cx="6405063" cy="3670180"/>
          </a:xfrm>
        </p:spPr>
        <p:txBody>
          <a:bodyPr>
            <a:normAutofit/>
          </a:bodyPr>
          <a:lstStyle/>
          <a:p>
            <a:r>
              <a:rPr lang="en-US" b="1" u="sng"/>
              <a:t>Tunable Laser Spectrometer (TLS)</a:t>
            </a:r>
          </a:p>
          <a:p>
            <a:pPr lvl="1"/>
            <a:r>
              <a:rPr lang="en-US"/>
              <a:t>Analyze the composition of the Venusian atmosphere</a:t>
            </a:r>
          </a:p>
          <a:p>
            <a:r>
              <a:rPr lang="en-US" b="1" u="sng"/>
              <a:t>Europa Clipper Magnetometer (ECM)</a:t>
            </a:r>
          </a:p>
          <a:p>
            <a:pPr lvl="1"/>
            <a:r>
              <a:rPr lang="en-US"/>
              <a:t>Study Venus magnetic field and its interaction with solar wind</a:t>
            </a:r>
          </a:p>
          <a:p>
            <a:r>
              <a:rPr lang="en-US" b="1" u="sng"/>
              <a:t>Mars Color Imager (MARCI)</a:t>
            </a:r>
          </a:p>
          <a:p>
            <a:pPr lvl="1"/>
            <a:r>
              <a:rPr lang="en-US"/>
              <a:t>Different wavelength images of Venus, insights on cloud formations and dust storms</a:t>
            </a:r>
          </a:p>
        </p:txBody>
      </p:sp>
      <p:sp>
        <p:nvSpPr>
          <p:cNvPr id="35" name="Rectangle 34">
            <a:extLst>
              <a:ext uri="{FF2B5EF4-FFF2-40B4-BE49-F238E27FC236}">
                <a16:creationId xmlns:a16="http://schemas.microsoft.com/office/drawing/2014/main" id="{616C25DF-F9AA-4172-ABB0-B1D72859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629DFB77-4CB2-43BD-A496-DA7D128B4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3347F43-8D63-97CF-9776-D9F8670548A6}"/>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23</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DD91C504-98E0-EF37-55CD-BFFB50859B49}"/>
              </a:ext>
            </a:extLst>
          </p:cNvPr>
          <p:cNvSpPr txBox="1"/>
          <p:nvPr/>
        </p:nvSpPr>
        <p:spPr>
          <a:xfrm>
            <a:off x="1363064" y="5706863"/>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379694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51FCA92-37FC-419D-880C-DEE030371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BE442D-E9EB-DEED-9113-DB3699A6308E}"/>
              </a:ext>
            </a:extLst>
          </p:cNvPr>
          <p:cNvSpPr>
            <a:spLocks noGrp="1"/>
          </p:cNvSpPr>
          <p:nvPr>
            <p:ph type="title"/>
          </p:nvPr>
        </p:nvSpPr>
        <p:spPr>
          <a:xfrm>
            <a:off x="6728459" y="634946"/>
            <a:ext cx="4821283" cy="1450757"/>
          </a:xfrm>
        </p:spPr>
        <p:txBody>
          <a:bodyPr>
            <a:normAutofit/>
          </a:bodyPr>
          <a:lstStyle/>
          <a:p>
            <a:r>
              <a:rPr lang="en-US"/>
              <a:t>Orbiter and Probe Instruments (2/2)</a:t>
            </a:r>
          </a:p>
        </p:txBody>
      </p:sp>
      <p:sp>
        <p:nvSpPr>
          <p:cNvPr id="36" name="Rectangle 35">
            <a:extLst>
              <a:ext uri="{FF2B5EF4-FFF2-40B4-BE49-F238E27FC236}">
                <a16:creationId xmlns:a16="http://schemas.microsoft.com/office/drawing/2014/main" id="{49F734FC-80ED-4400-9FB7-5800EE74A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30D6866-F27C-C799-9232-191F777BC4C3}"/>
              </a:ext>
            </a:extLst>
          </p:cNvPr>
          <p:cNvPicPr>
            <a:picLocks noChangeAspect="1"/>
          </p:cNvPicPr>
          <p:nvPr/>
        </p:nvPicPr>
        <p:blipFill>
          <a:blip r:embed="rId3"/>
          <a:stretch>
            <a:fillRect/>
          </a:stretch>
        </p:blipFill>
        <p:spPr>
          <a:xfrm>
            <a:off x="458336" y="1191931"/>
            <a:ext cx="2784700" cy="1667842"/>
          </a:xfrm>
          <a:prstGeom prst="rect">
            <a:avLst/>
          </a:prstGeom>
        </p:spPr>
      </p:pic>
      <p:sp>
        <p:nvSpPr>
          <p:cNvPr id="38" name="Rectangle 37">
            <a:extLst>
              <a:ext uri="{FF2B5EF4-FFF2-40B4-BE49-F238E27FC236}">
                <a16:creationId xmlns:a16="http://schemas.microsoft.com/office/drawing/2014/main" id="{F54C209B-0440-412E-BEBF-D8694B5A0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CBEEBACE-87BA-4CA1-BF49-0E9ABA5087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DA25563-C462-4DA6-BB84-8243A6C7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machine with a black background&#10;&#10;Description automatically generated">
            <a:extLst>
              <a:ext uri="{FF2B5EF4-FFF2-40B4-BE49-F238E27FC236}">
                <a16:creationId xmlns:a16="http://schemas.microsoft.com/office/drawing/2014/main" id="{DB52884D-4D5B-487B-C423-012371315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7" y="4192279"/>
            <a:ext cx="2784700" cy="1461967"/>
          </a:xfrm>
          <a:prstGeom prst="rect">
            <a:avLst/>
          </a:prstGeom>
        </p:spPr>
      </p:pic>
      <p:sp>
        <p:nvSpPr>
          <p:cNvPr id="44" name="Rectangle 43">
            <a:extLst>
              <a:ext uri="{FF2B5EF4-FFF2-40B4-BE49-F238E27FC236}">
                <a16:creationId xmlns:a16="http://schemas.microsoft.com/office/drawing/2014/main" id="{64044755-AC7C-421A-B935-8BA9A23F8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black plastic bag on a table&#10;&#10;Description automatically generated">
            <a:extLst>
              <a:ext uri="{FF2B5EF4-FFF2-40B4-BE49-F238E27FC236}">
                <a16:creationId xmlns:a16="http://schemas.microsoft.com/office/drawing/2014/main" id="{7CED9EEA-0DC7-D16B-3907-697D5986E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752" y="3072724"/>
            <a:ext cx="2295082" cy="2289344"/>
          </a:xfrm>
          <a:prstGeom prst="rect">
            <a:avLst/>
          </a:prstGeom>
        </p:spPr>
      </p:pic>
      <p:sp>
        <p:nvSpPr>
          <p:cNvPr id="12" name="Content Placeholder 11">
            <a:extLst>
              <a:ext uri="{FF2B5EF4-FFF2-40B4-BE49-F238E27FC236}">
                <a16:creationId xmlns:a16="http://schemas.microsoft.com/office/drawing/2014/main" id="{59EBE62B-4B01-BB69-88E2-FFBD4740F72B}"/>
              </a:ext>
            </a:extLst>
          </p:cNvPr>
          <p:cNvSpPr>
            <a:spLocks noGrp="1"/>
          </p:cNvSpPr>
          <p:nvPr>
            <p:ph idx="1"/>
          </p:nvPr>
        </p:nvSpPr>
        <p:spPr>
          <a:xfrm>
            <a:off x="6108997" y="2206936"/>
            <a:ext cx="6083003" cy="3670180"/>
          </a:xfrm>
        </p:spPr>
        <p:txBody>
          <a:bodyPr>
            <a:normAutofit/>
          </a:bodyPr>
          <a:lstStyle/>
          <a:p>
            <a:r>
              <a:rPr lang="en-US" sz="1800" b="1" u="sng"/>
              <a:t>MCS (Mars Climate Sounder)</a:t>
            </a:r>
          </a:p>
          <a:p>
            <a:pPr lvl="1"/>
            <a:r>
              <a:rPr lang="en-US" sz="1800"/>
              <a:t>Analyzing cloud layers and composition</a:t>
            </a:r>
          </a:p>
          <a:p>
            <a:r>
              <a:rPr lang="en-US" sz="1800" b="1" u="sng"/>
              <a:t>MASPEX (Mass Spectrometer for Planetary Exploration)</a:t>
            </a:r>
          </a:p>
          <a:p>
            <a:pPr lvl="1"/>
            <a:r>
              <a:rPr lang="en-US" sz="1800"/>
              <a:t>Study composition of Venus atmosphere to determine planets geology and climate history</a:t>
            </a:r>
          </a:p>
          <a:p>
            <a:r>
              <a:rPr lang="en-US" sz="1800" b="1" u="sng"/>
              <a:t>SEIS (Seismic Experiment for Interior Structure</a:t>
            </a:r>
          </a:p>
          <a:p>
            <a:pPr lvl="1"/>
            <a:r>
              <a:rPr lang="en-US" sz="1800"/>
              <a:t>Gain insight on the interior of Venus through seismic vibrations</a:t>
            </a:r>
          </a:p>
        </p:txBody>
      </p:sp>
      <p:sp>
        <p:nvSpPr>
          <p:cNvPr id="46" name="Rectangle 45">
            <a:extLst>
              <a:ext uri="{FF2B5EF4-FFF2-40B4-BE49-F238E27FC236}">
                <a16:creationId xmlns:a16="http://schemas.microsoft.com/office/drawing/2014/main" id="{82225A9B-20AD-4869-96C9-770E8E704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514D5E4E-F019-44AF-AF49-8FBBFBBE6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AA6467-5E4F-49EF-2F4C-087757E6C15A}"/>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24</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TextBox 6">
            <a:extLst>
              <a:ext uri="{FF2B5EF4-FFF2-40B4-BE49-F238E27FC236}">
                <a16:creationId xmlns:a16="http://schemas.microsoft.com/office/drawing/2014/main" id="{A7F8C915-AD72-1FEF-0DBF-47C0995C2C33}"/>
              </a:ext>
            </a:extLst>
          </p:cNvPr>
          <p:cNvSpPr txBox="1"/>
          <p:nvPr/>
        </p:nvSpPr>
        <p:spPr>
          <a:xfrm>
            <a:off x="1434008" y="5967448"/>
            <a:ext cx="39042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3316065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Power Analysis Overview</a:t>
            </a:r>
          </a:p>
        </p:txBody>
      </p:sp>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Assumptions</a:t>
            </a:r>
          </a:p>
          <a:p>
            <a:pPr lvl="1"/>
            <a:r>
              <a:rPr lang="en-US"/>
              <a:t>Source-to-loads transmission efficiency </a:t>
            </a:r>
            <a:r>
              <a:rPr lang="en-US" i="1"/>
              <a:t>X</a:t>
            </a:r>
            <a:r>
              <a:rPr lang="en-US" baseline="-25000"/>
              <a:t>SL</a:t>
            </a:r>
            <a:r>
              <a:rPr lang="en-US"/>
              <a:t> : 0.95</a:t>
            </a:r>
            <a:endParaRPr lang="en-US" b="1"/>
          </a:p>
          <a:p>
            <a:pPr lvl="1"/>
            <a:r>
              <a:rPr lang="en-US" sz="1800" b="0" i="0">
                <a:solidFill>
                  <a:srgbClr val="000000"/>
                </a:solidFill>
                <a:effectLst/>
                <a:latin typeface="Times New Roman" panose="02020603050405020304" pitchFamily="18" charset="0"/>
              </a:rPr>
              <a:t>Array-to-battery transmission efficiency </a:t>
            </a:r>
            <a:r>
              <a:rPr lang="en-US" sz="1800" b="0" i="1">
                <a:solidFill>
                  <a:srgbClr val="000000"/>
                </a:solidFill>
                <a:effectLst/>
                <a:latin typeface="Times New Roman" panose="02020603050405020304" pitchFamily="18" charset="0"/>
              </a:rPr>
              <a:t>X</a:t>
            </a:r>
            <a:r>
              <a:rPr lang="en-US" sz="1800" b="0" i="0" baseline="-25000">
                <a:solidFill>
                  <a:srgbClr val="000000"/>
                </a:solidFill>
                <a:effectLst/>
                <a:latin typeface="Times New Roman" panose="02020603050405020304" pitchFamily="18" charset="0"/>
              </a:rPr>
              <a:t>AB 	</a:t>
            </a:r>
            <a:r>
              <a:rPr lang="en-US" sz="1800"/>
              <a:t> </a:t>
            </a:r>
            <a:r>
              <a:rPr lang="en-US"/>
              <a:t>: 0.70</a:t>
            </a:r>
            <a:endParaRPr lang="en-US" b="0" i="0" baseline="-25000">
              <a:solidFill>
                <a:srgbClr val="000000"/>
              </a:solidFill>
              <a:effectLst/>
              <a:latin typeface="Times New Roman" panose="02020603050405020304" pitchFamily="18" charset="0"/>
            </a:endParaRPr>
          </a:p>
          <a:p>
            <a:pPr lvl="1"/>
            <a:r>
              <a:rPr lang="en-US"/>
              <a:t>Battery-to-loads transmission efficiency </a:t>
            </a:r>
            <a:r>
              <a:rPr lang="en-US" i="1"/>
              <a:t>X</a:t>
            </a:r>
            <a:r>
              <a:rPr lang="en-US" baseline="-25000"/>
              <a:t>BL</a:t>
            </a:r>
            <a:r>
              <a:rPr lang="en-US"/>
              <a:t>  : 0.96</a:t>
            </a:r>
          </a:p>
          <a:p>
            <a:pPr lvl="1"/>
            <a:r>
              <a:rPr lang="en-US"/>
              <a:t>Used planets’ gravitational parameter </a:t>
            </a:r>
          </a:p>
          <a:p>
            <a:pPr lvl="1"/>
            <a:r>
              <a:rPr lang="en-US"/>
              <a:t>Circular orbits</a:t>
            </a:r>
          </a:p>
          <a:p>
            <a:r>
              <a:rPr lang="en-US" b="1" u="sng"/>
              <a:t>Cases</a:t>
            </a:r>
          </a:p>
          <a:p>
            <a:pPr lvl="1"/>
            <a:r>
              <a:rPr lang="en-US"/>
              <a:t>Low Earth Orbit (LEO): Altitude of 200 km</a:t>
            </a:r>
          </a:p>
          <a:p>
            <a:pPr lvl="1"/>
            <a:r>
              <a:rPr lang="en-US"/>
              <a:t>Near Venus Surface: Altitude of 50 km</a:t>
            </a:r>
          </a:p>
        </p:txBody>
      </p:sp>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fld id="{629637A9-119A-49DA-BD12-AAC58B377D80}" type="slidenum">
              <a:rPr lang="en-US" smtClean="0"/>
              <a:pPr/>
              <a:t>25</a:t>
            </a:fld>
            <a:endParaRPr lang="en-US"/>
          </a:p>
        </p:txBody>
      </p:sp>
    </p:spTree>
    <p:extLst>
      <p:ext uri="{BB962C8B-B14F-4D97-AF65-F5344CB8AC3E}">
        <p14:creationId xmlns:p14="http://schemas.microsoft.com/office/powerpoint/2010/main" val="14647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Case 1 Analysis (LEO)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Inputs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𝐸𝑎𝑟𝑡h</m:t>
                        </m:r>
                      </m:sub>
                    </m:sSub>
                    <m:r>
                      <a:rPr lang="en-US" b="0" i="0" smtClean="0">
                        <a:latin typeface="Cambria Math" panose="02040503050406030204" pitchFamily="18" charset="0"/>
                      </a:rPr>
                      <m:t>=6378.14 </m:t>
                    </m:r>
                    <m:r>
                      <m:rPr>
                        <m:sty m:val="p"/>
                      </m:rPr>
                      <a:rPr lang="en-US" b="0" i="0" smtClean="0">
                        <a:latin typeface="Cambria Math" panose="02040503050406030204" pitchFamily="18" charset="0"/>
                      </a:rPr>
                      <m:t>km</m:t>
                    </m:r>
                  </m:oMath>
                </a14:m>
                <a:endParaRPr lang="en-US" b="0"/>
              </a:p>
              <a:p>
                <a:pPr lvl="1"/>
                <a:r>
                  <a:rPr lang="en-US"/>
                  <a:t>Altitude = 200 km</a:t>
                </a:r>
              </a:p>
              <a:p>
                <a:pPr lvl="1"/>
                <a:r>
                  <a:rPr lang="en-US"/>
                  <a:t>Gravitational parameter,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𝐸𝑎𝑟𝑡h</m:t>
                        </m:r>
                      </m:sub>
                    </m:sSub>
                  </m:oMath>
                </a14:m>
                <a:r>
                  <a:rPr lang="en-US"/>
                  <a:t>, = 398600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𝑘𝑚</m:t>
                            </m:r>
                          </m:e>
                          <m:sup>
                            <m:r>
                              <a:rPr lang="en-US" b="0" i="1" smtClean="0">
                                <a:latin typeface="Cambria Math" panose="02040503050406030204" pitchFamily="18" charset="0"/>
                              </a:rPr>
                              <m:t>3</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endParaRPr lang="en-US"/>
              </a:p>
              <a:p>
                <a:r>
                  <a:rPr lang="en-US" b="1" u="sng"/>
                  <a:t>Outputs</a:t>
                </a:r>
              </a:p>
              <a:p>
                <a:pPr lvl="1"/>
                <a:r>
                  <a:rPr lang="en-US"/>
                  <a:t>Time in daylight = 39.04 seconds</a:t>
                </a:r>
              </a:p>
              <a:p>
                <a:pPr lvl="1"/>
                <a:r>
                  <a:rPr lang="en-US"/>
                  <a:t>Time in eclipse = 5270.61 seconds </a:t>
                </a:r>
              </a:p>
              <a:p>
                <a:pPr lvl="1"/>
                <a:r>
                  <a:rPr lang="en-US"/>
                  <a:t>Minimum required power = 800.57 W</a:t>
                </a:r>
              </a:p>
              <a:p>
                <a:pPr lvl="1"/>
                <a:r>
                  <a:rPr lang="en-US" b="1"/>
                  <a:t>*</a:t>
                </a:r>
                <a:r>
                  <a:rPr lang="en-US"/>
                  <a:t>Power capacity in daylight = 5.77 Watt-hour</a:t>
                </a:r>
              </a:p>
            </p:txBody>
          </p:sp>
        </mc:Choice>
        <mc:Fallback>
          <p:sp>
            <p:nvSpPr>
              <p:cNvPr id="3" name="Content Placeholder 2">
                <a:extLst>
                  <a:ext uri="{FF2B5EF4-FFF2-40B4-BE49-F238E27FC236}">
                    <a16:creationId xmlns:a16="http://schemas.microsoft.com/office/drawing/2014/main" id="{9C562221-0912-53EE-C8CC-18A118993D1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fld id="{629637A9-119A-49DA-BD12-AAC58B377D80}" type="slidenum">
              <a:rPr lang="en-US" smtClean="0"/>
              <a:pPr/>
              <a:t>26</a:t>
            </a:fld>
            <a:endParaRPr lang="en-US"/>
          </a:p>
        </p:txBody>
      </p:sp>
    </p:spTree>
    <p:extLst>
      <p:ext uri="{BB962C8B-B14F-4D97-AF65-F5344CB8AC3E}">
        <p14:creationId xmlns:p14="http://schemas.microsoft.com/office/powerpoint/2010/main" val="1292582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Case 2 Analysis (Near Venus Surface)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Inputs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𝑉𝑒𝑛𝑢𝑠</m:t>
                        </m:r>
                      </m:sub>
                    </m:sSub>
                    <m:r>
                      <a:rPr lang="en-US" b="0" i="0" smtClean="0">
                        <a:latin typeface="Cambria Math" panose="02040503050406030204" pitchFamily="18" charset="0"/>
                      </a:rPr>
                      <m:t>=6052 </m:t>
                    </m:r>
                    <m:r>
                      <m:rPr>
                        <m:sty m:val="p"/>
                      </m:rPr>
                      <a:rPr lang="en-US" b="0" i="0" smtClean="0">
                        <a:latin typeface="Cambria Math" panose="02040503050406030204" pitchFamily="18" charset="0"/>
                      </a:rPr>
                      <m:t>km</m:t>
                    </m:r>
                  </m:oMath>
                </a14:m>
                <a:endParaRPr lang="en-US" b="0"/>
              </a:p>
              <a:p>
                <a:pPr lvl="1"/>
                <a:r>
                  <a:rPr lang="en-US"/>
                  <a:t>Altitude = 50 km</a:t>
                </a:r>
              </a:p>
              <a:p>
                <a:pPr lvl="1"/>
                <a:r>
                  <a:rPr lang="en-US"/>
                  <a:t>Gravitational parameter,</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𝑉𝑒𝑛𝑢𝑠</m:t>
                        </m:r>
                      </m:sub>
                    </m:sSub>
                  </m:oMath>
                </a14:m>
                <a:r>
                  <a:rPr lang="en-US"/>
                  <a:t>, = 324859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𝑘𝑚</m:t>
                            </m:r>
                          </m:e>
                          <m:sup>
                            <m:r>
                              <a:rPr lang="en-US" b="0" i="1" smtClean="0">
                                <a:latin typeface="Cambria Math" panose="02040503050406030204" pitchFamily="18" charset="0"/>
                              </a:rPr>
                              <m:t>3</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endParaRPr lang="en-US"/>
              </a:p>
              <a:p>
                <a:r>
                  <a:rPr lang="en-US" b="1" u="sng"/>
                  <a:t>Outputs</a:t>
                </a:r>
              </a:p>
              <a:p>
                <a:pPr lvl="1"/>
                <a:r>
                  <a:rPr lang="en-US"/>
                  <a:t>Time in daylight =42.12 seconds</a:t>
                </a:r>
              </a:p>
              <a:p>
                <a:pPr lvl="1"/>
                <a:r>
                  <a:rPr lang="en-US"/>
                  <a:t>Time in eclipse = 5212.50 seconds </a:t>
                </a:r>
              </a:p>
              <a:p>
                <a:pPr lvl="1"/>
                <a:r>
                  <a:rPr lang="en-US"/>
                  <a:t>Minimum required power = 801.33 W</a:t>
                </a:r>
              </a:p>
              <a:p>
                <a:pPr lvl="1"/>
                <a:r>
                  <a:rPr lang="en-US" b="1"/>
                  <a:t>*</a:t>
                </a:r>
                <a:r>
                  <a:rPr lang="en-US"/>
                  <a:t>Power capacity in daylight = 9.17 Watt-hour</a:t>
                </a:r>
              </a:p>
            </p:txBody>
          </p:sp>
        </mc:Choice>
        <mc:Fallback>
          <p:sp>
            <p:nvSpPr>
              <p:cNvPr id="3" name="Content Placeholder 2">
                <a:extLst>
                  <a:ext uri="{FF2B5EF4-FFF2-40B4-BE49-F238E27FC236}">
                    <a16:creationId xmlns:a16="http://schemas.microsoft.com/office/drawing/2014/main" id="{9C562221-0912-53EE-C8CC-18A118993D1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fld id="{629637A9-119A-49DA-BD12-AAC58B377D80}" type="slidenum">
              <a:rPr lang="en-US" smtClean="0"/>
              <a:pPr/>
              <a:t>27</a:t>
            </a:fld>
            <a:endParaRPr lang="en-US"/>
          </a:p>
        </p:txBody>
      </p:sp>
    </p:spTree>
    <p:extLst>
      <p:ext uri="{BB962C8B-B14F-4D97-AF65-F5344CB8AC3E}">
        <p14:creationId xmlns:p14="http://schemas.microsoft.com/office/powerpoint/2010/main" val="171694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A7CF-7F94-4FFB-8042-BB5B7CD5C72B}"/>
              </a:ext>
            </a:extLst>
          </p:cNvPr>
          <p:cNvSpPr>
            <a:spLocks noGrp="1"/>
          </p:cNvSpPr>
          <p:nvPr>
            <p:ph type="title"/>
          </p:nvPr>
        </p:nvSpPr>
        <p:spPr/>
        <p:txBody>
          <a:bodyPr/>
          <a:lstStyle/>
          <a:p>
            <a:r>
              <a:rPr lang="en-US"/>
              <a:t>Battery Sizing (Lithium)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F6AC7F-4982-9ACF-99E4-7DA0F30D1ACC}"/>
                  </a:ext>
                </a:extLst>
              </p:cNvPr>
              <p:cNvSpPr>
                <a:spLocks noGrp="1"/>
              </p:cNvSpPr>
              <p:nvPr>
                <p:ph idx="1"/>
              </p:nvPr>
            </p:nvSpPr>
            <p:spPr/>
            <p:txBody>
              <a:bodyPr/>
              <a:lstStyle/>
              <a:p>
                <a:pPr lvl="1"/>
                <a:r>
                  <a:rPr lang="en-US" b="1"/>
                  <a:t>Energy supplied by battery,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𝑩</m:t>
                        </m:r>
                      </m:sub>
                    </m:sSub>
                    <m:r>
                      <a:rPr lang="en-US" b="1" i="1" smtClean="0">
                        <a:latin typeface="Cambria Math" panose="02040503050406030204" pitchFamily="18" charset="0"/>
                      </a:rPr>
                      <m:t> </m:t>
                    </m:r>
                  </m:oMath>
                </a14:m>
                <a:r>
                  <a:rPr lang="en-US" b="1"/>
                  <a:t>: </a:t>
                </a:r>
                <a:r>
                  <a:rPr lang="en-US"/>
                  <a:t>33019.53 J</a:t>
                </a:r>
                <a:endParaRPr lang="en-US" b="1"/>
              </a:p>
              <a:p>
                <a:pPr lvl="1"/>
                <a:r>
                  <a:rPr lang="en-US" b="1"/>
                  <a:t>Total energy capacity,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𝑩𝒄𝒂𝒑</m:t>
                        </m:r>
                      </m:sub>
                    </m:sSub>
                  </m:oMath>
                </a14:m>
                <a:r>
                  <a:rPr lang="en-US" b="1"/>
                  <a:t>: </a:t>
                </a:r>
                <a:r>
                  <a:rPr lang="en-US"/>
                  <a:t>729 W-h</a:t>
                </a:r>
                <a:endParaRPr lang="en-US" b="1"/>
              </a:p>
              <a:p>
                <a:r>
                  <a:rPr lang="en-US" b="1" u="sng"/>
                  <a:t>Specifications</a:t>
                </a:r>
              </a:p>
              <a:p>
                <a:pPr lvl="1"/>
                <a:r>
                  <a:rPr lang="en-US" b="1"/>
                  <a:t>Required battery capacity: </a:t>
                </a:r>
                <a:r>
                  <a:rPr lang="en-US"/>
                  <a:t>24.55 A-h</a:t>
                </a:r>
              </a:p>
              <a:p>
                <a:pPr lvl="1"/>
                <a:r>
                  <a:rPr lang="en-US" b="1"/>
                  <a:t>Nominal voltage: </a:t>
                </a:r>
                <a:r>
                  <a:rPr lang="en-US"/>
                  <a:t>29.7 V</a:t>
                </a:r>
                <a:endParaRPr lang="en-US" b="1"/>
              </a:p>
              <a:p>
                <a:pPr lvl="1"/>
                <a:r>
                  <a:rPr lang="en-US" b="1"/>
                  <a:t>Number of cells per string: </a:t>
                </a:r>
                <a:r>
                  <a:rPr lang="en-US"/>
                  <a:t>4</a:t>
                </a:r>
              </a:p>
              <a:p>
                <a:pPr lvl="1"/>
                <a:r>
                  <a:rPr lang="en-US" b="1"/>
                  <a:t>Number of cells per battery: </a:t>
                </a:r>
                <a:r>
                  <a:rPr lang="en-US"/>
                  <a:t>11</a:t>
                </a:r>
                <a:endParaRPr lang="en-US" b="1"/>
              </a:p>
              <a:p>
                <a:pPr lvl="1"/>
                <a:r>
                  <a:rPr lang="en-US" b="1"/>
                  <a:t>Number of strings: </a:t>
                </a:r>
                <a:r>
                  <a:rPr lang="en-US"/>
                  <a:t>1</a:t>
                </a:r>
                <a:endParaRPr lang="en-US" b="1"/>
              </a:p>
              <a:p>
                <a:pPr lvl="1"/>
                <a:r>
                  <a:rPr lang="en-US" b="1"/>
                  <a:t>Total battery mass: </a:t>
                </a:r>
                <a:r>
                  <a:rPr lang="en-US"/>
                  <a:t>10.8 kg</a:t>
                </a:r>
              </a:p>
              <a:p>
                <a:pPr lvl="1"/>
                <a:r>
                  <a:rPr lang="en-US" b="1"/>
                  <a:t>Total battery energy capacity: </a:t>
                </a:r>
                <a:r>
                  <a:rPr lang="en-US"/>
                  <a:t>2376 W-h</a:t>
                </a:r>
                <a:endParaRPr lang="en-US" b="1"/>
              </a:p>
            </p:txBody>
          </p:sp>
        </mc:Choice>
        <mc:Fallback>
          <p:sp>
            <p:nvSpPr>
              <p:cNvPr id="3" name="Content Placeholder 2">
                <a:extLst>
                  <a:ext uri="{FF2B5EF4-FFF2-40B4-BE49-F238E27FC236}">
                    <a16:creationId xmlns:a16="http://schemas.microsoft.com/office/drawing/2014/main" id="{FBF6AC7F-4982-9ACF-99E4-7DA0F30D1AC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BF92B-60D7-D9D5-C53C-D13FED2B1A56}"/>
              </a:ext>
            </a:extLst>
          </p:cNvPr>
          <p:cNvSpPr>
            <a:spLocks noGrp="1"/>
          </p:cNvSpPr>
          <p:nvPr>
            <p:ph type="sldNum" sz="quarter" idx="12"/>
          </p:nvPr>
        </p:nvSpPr>
        <p:spPr/>
        <p:txBody>
          <a:bodyPr/>
          <a:lstStyle/>
          <a:p>
            <a:fld id="{629637A9-119A-49DA-BD12-AAC58B377D80}" type="slidenum">
              <a:rPr lang="en-US" smtClean="0"/>
              <a:pPr/>
              <a:t>28</a:t>
            </a:fld>
            <a:endParaRPr lang="en-US"/>
          </a:p>
        </p:txBody>
      </p:sp>
    </p:spTree>
    <p:extLst>
      <p:ext uri="{BB962C8B-B14F-4D97-AF65-F5344CB8AC3E}">
        <p14:creationId xmlns:p14="http://schemas.microsoft.com/office/powerpoint/2010/main" val="2485887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AA29-B9DE-DB1A-E6EF-59AE330F1C06}"/>
              </a:ext>
            </a:extLst>
          </p:cNvPr>
          <p:cNvSpPr>
            <a:spLocks noGrp="1"/>
          </p:cNvSpPr>
          <p:nvPr>
            <p:ph type="title"/>
          </p:nvPr>
        </p:nvSpPr>
        <p:spPr/>
        <p:txBody>
          <a:bodyPr/>
          <a:lstStyle/>
          <a:p>
            <a:r>
              <a:rPr lang="en-US"/>
              <a:t>Solar Array Sizing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7E745D-098F-9462-15EB-BD16163E65E4}"/>
                  </a:ext>
                </a:extLst>
              </p:cNvPr>
              <p:cNvSpPr>
                <a:spLocks noGrp="1"/>
              </p:cNvSpPr>
              <p:nvPr>
                <p:ph idx="1"/>
              </p:nvPr>
            </p:nvSpPr>
            <p:spPr/>
            <p:txBody>
              <a:bodyPr/>
              <a:lstStyle/>
              <a:p>
                <a:r>
                  <a:rPr lang="en-US"/>
                  <a:t>Surface area: 43.95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a:p>
              <a:p>
                <a:r>
                  <a:rPr lang="en-US"/>
                  <a:t>Solar array mass per area: 4.39 kg/m^2 (Magellan)</a:t>
                </a:r>
              </a:p>
              <a:p>
                <a:r>
                  <a:rPr lang="en-US"/>
                  <a:t>Solar array area: 12.6 m^2</a:t>
                </a:r>
              </a:p>
              <a:p>
                <a:r>
                  <a:rPr lang="en-US"/>
                  <a:t>Solar array mass: 55.314 kg</a:t>
                </a:r>
              </a:p>
              <a:p>
                <a:r>
                  <a:rPr lang="en-US"/>
                  <a:t>Not practical for mission due to Venusian atmosphere </a:t>
                </a:r>
              </a:p>
              <a:p>
                <a:endParaRPr lang="en-US"/>
              </a:p>
            </p:txBody>
          </p:sp>
        </mc:Choice>
        <mc:Fallback>
          <p:sp>
            <p:nvSpPr>
              <p:cNvPr id="3" name="Content Placeholder 2">
                <a:extLst>
                  <a:ext uri="{FF2B5EF4-FFF2-40B4-BE49-F238E27FC236}">
                    <a16:creationId xmlns:a16="http://schemas.microsoft.com/office/drawing/2014/main" id="{047E745D-098F-9462-15EB-BD16163E65E4}"/>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9C7E45-F63C-6B5B-D5E7-9A1E691CCF7F}"/>
              </a:ext>
            </a:extLst>
          </p:cNvPr>
          <p:cNvSpPr>
            <a:spLocks noGrp="1"/>
          </p:cNvSpPr>
          <p:nvPr>
            <p:ph type="sldNum" sz="quarter" idx="12"/>
          </p:nvPr>
        </p:nvSpPr>
        <p:spPr/>
        <p:txBody>
          <a:bodyPr/>
          <a:lstStyle/>
          <a:p>
            <a:fld id="{629637A9-119A-49DA-BD12-AAC58B377D80}" type="slidenum">
              <a:rPr lang="en-US" smtClean="0"/>
              <a:pPr/>
              <a:t>29</a:t>
            </a:fld>
            <a:endParaRPr lang="en-US"/>
          </a:p>
        </p:txBody>
      </p:sp>
    </p:spTree>
    <p:extLst>
      <p:ext uri="{BB962C8B-B14F-4D97-AF65-F5344CB8AC3E}">
        <p14:creationId xmlns:p14="http://schemas.microsoft.com/office/powerpoint/2010/main" val="66378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igh angle view of a rolled paper, brown notebook, and black notepad on a wooden table">
            <a:extLst>
              <a:ext uri="{FF2B5EF4-FFF2-40B4-BE49-F238E27FC236}">
                <a16:creationId xmlns:a16="http://schemas.microsoft.com/office/drawing/2014/main" id="{7BA1FE4D-E0AB-BC9F-F136-15BBEDFDD7FC}"/>
              </a:ext>
            </a:extLst>
          </p:cNvPr>
          <p:cNvPicPr>
            <a:picLocks noChangeAspect="1"/>
          </p:cNvPicPr>
          <p:nvPr/>
        </p:nvPicPr>
        <p:blipFill rotWithShape="1">
          <a:blip r:embed="rId3">
            <a:duotone>
              <a:schemeClr val="bg2">
                <a:shade val="45000"/>
                <a:satMod val="135000"/>
              </a:schemeClr>
              <a:prstClr val="white"/>
            </a:duotone>
            <a:alphaModFix amt="45000"/>
          </a:blip>
          <a:srcRect t="7551" r="-2" b="8052"/>
          <a:stretch/>
        </p:blipFill>
        <p:spPr>
          <a:xfrm>
            <a:off x="20" y="10"/>
            <a:ext cx="12191980" cy="6857990"/>
          </a:xfrm>
          <a:prstGeom prst="rect">
            <a:avLst/>
          </a:prstGeom>
        </p:spPr>
      </p:pic>
      <p:sp>
        <p:nvSpPr>
          <p:cNvPr id="2" name="Title 1">
            <a:extLst>
              <a:ext uri="{FF2B5EF4-FFF2-40B4-BE49-F238E27FC236}">
                <a16:creationId xmlns:a16="http://schemas.microsoft.com/office/drawing/2014/main" id="{D7DE8BB5-5C5D-982D-D01B-58896E36E91F}"/>
              </a:ext>
            </a:extLst>
          </p:cNvPr>
          <p:cNvSpPr>
            <a:spLocks noGrp="1"/>
          </p:cNvSpPr>
          <p:nvPr>
            <p:ph type="ctrTitle"/>
          </p:nvPr>
        </p:nvSpPr>
        <p:spPr>
          <a:xfrm>
            <a:off x="1097280" y="758952"/>
            <a:ext cx="10058400" cy="3566160"/>
          </a:xfrm>
        </p:spPr>
        <p:txBody>
          <a:bodyPr>
            <a:normAutofit/>
          </a:bodyPr>
          <a:lstStyle/>
          <a:p>
            <a:r>
              <a:rPr lang="en-US"/>
              <a:t>Venus Exploration</a:t>
            </a:r>
            <a:br>
              <a:rPr lang="en-US"/>
            </a:br>
            <a:r>
              <a:rPr lang="en-US"/>
              <a:t>Propulsion System Design</a:t>
            </a:r>
          </a:p>
        </p:txBody>
      </p:sp>
      <p:sp>
        <p:nvSpPr>
          <p:cNvPr id="3" name="Subtitle 2">
            <a:extLst>
              <a:ext uri="{FF2B5EF4-FFF2-40B4-BE49-F238E27FC236}">
                <a16:creationId xmlns:a16="http://schemas.microsoft.com/office/drawing/2014/main" id="{BE17DE45-574D-4F64-B0DC-68D50A8A1105}"/>
              </a:ext>
            </a:extLst>
          </p:cNvPr>
          <p:cNvSpPr>
            <a:spLocks noGrp="1"/>
          </p:cNvSpPr>
          <p:nvPr>
            <p:ph type="subTitle" idx="1"/>
          </p:nvPr>
        </p:nvSpPr>
        <p:spPr>
          <a:xfrm>
            <a:off x="1100051" y="4455621"/>
            <a:ext cx="10058400" cy="1143000"/>
          </a:xfrm>
        </p:spPr>
        <p:txBody>
          <a:bodyPr>
            <a:normAutofit/>
          </a:bodyPr>
          <a:lstStyle/>
          <a:p>
            <a:r>
              <a:rPr lang="en-US" sz="1500">
                <a:solidFill>
                  <a:schemeClr val="tx1">
                    <a:lumMod val="85000"/>
                    <a:lumOff val="15000"/>
                  </a:schemeClr>
                </a:solidFill>
              </a:rPr>
              <a:t>Michael Quach</a:t>
            </a:r>
          </a:p>
          <a:p>
            <a:r>
              <a:rPr lang="en-US" sz="1500">
                <a:solidFill>
                  <a:schemeClr val="tx1">
                    <a:lumMod val="85000"/>
                    <a:lumOff val="15000"/>
                  </a:schemeClr>
                </a:solidFill>
              </a:rPr>
              <a:t>ARO 481lL-01</a:t>
            </a:r>
          </a:p>
          <a:p>
            <a:r>
              <a:rPr lang="en-US" sz="1500">
                <a:solidFill>
                  <a:schemeClr val="tx1">
                    <a:lumMod val="85000"/>
                    <a:lumOff val="15000"/>
                  </a:schemeClr>
                </a:solidFill>
              </a:rPr>
              <a:t>October 9</a:t>
            </a:r>
            <a:r>
              <a:rPr lang="en-US" sz="1500" baseline="30000">
                <a:solidFill>
                  <a:schemeClr val="tx1">
                    <a:lumMod val="85000"/>
                    <a:lumOff val="15000"/>
                  </a:schemeClr>
                </a:solidFill>
              </a:rPr>
              <a:t>th</a:t>
            </a:r>
            <a:r>
              <a:rPr lang="en-US" sz="1500">
                <a:solidFill>
                  <a:schemeClr val="tx1">
                    <a:lumMod val="85000"/>
                    <a:lumOff val="15000"/>
                  </a:schemeClr>
                </a:solidFill>
              </a:rPr>
              <a:t>, 2023</a:t>
            </a:r>
          </a:p>
        </p:txBody>
      </p:sp>
      <p:cxnSp>
        <p:nvCxnSpPr>
          <p:cNvPr id="9" name="Straight Connector 8">
            <a:extLst>
              <a:ext uri="{FF2B5EF4-FFF2-40B4-BE49-F238E27FC236}">
                <a16:creationId xmlns:a16="http://schemas.microsoft.com/office/drawing/2014/main" id="{E68A34FC-388E-4048-A995-C05C6EA975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A69E81-40C1-4C29-85AB-788C974A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3354FDC-AD2B-4C53-819C-6ABAD42E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259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C2DB-27D6-B9B0-9883-163637C5BF27}"/>
              </a:ext>
            </a:extLst>
          </p:cNvPr>
          <p:cNvSpPr>
            <a:spLocks noGrp="1"/>
          </p:cNvSpPr>
          <p:nvPr>
            <p:ph type="title"/>
          </p:nvPr>
        </p:nvSpPr>
        <p:spPr/>
        <p:txBody>
          <a:bodyPr/>
          <a:lstStyle/>
          <a:p>
            <a:r>
              <a:rPr lang="en-US"/>
              <a:t>Alternate Power Source (Fuel Cells) </a:t>
            </a:r>
          </a:p>
        </p:txBody>
      </p:sp>
      <p:sp>
        <p:nvSpPr>
          <p:cNvPr id="4" name="Slide Number Placeholder 3">
            <a:extLst>
              <a:ext uri="{FF2B5EF4-FFF2-40B4-BE49-F238E27FC236}">
                <a16:creationId xmlns:a16="http://schemas.microsoft.com/office/drawing/2014/main" id="{CBECF7BF-EF14-DA6D-137A-FDBF1F9B2988}"/>
              </a:ext>
            </a:extLst>
          </p:cNvPr>
          <p:cNvSpPr>
            <a:spLocks noGrp="1"/>
          </p:cNvSpPr>
          <p:nvPr>
            <p:ph type="sldNum" sz="quarter" idx="12"/>
          </p:nvPr>
        </p:nvSpPr>
        <p:spPr/>
        <p:txBody>
          <a:bodyPr/>
          <a:lstStyle/>
          <a:p>
            <a:fld id="{629637A9-119A-49DA-BD12-AAC58B377D80}" type="slidenum">
              <a:rPr lang="en-US" smtClean="0"/>
              <a:pPr/>
              <a:t>30</a:t>
            </a:fld>
            <a:endParaRPr lang="en-US"/>
          </a:p>
        </p:txBody>
      </p:sp>
      <p:graphicFrame>
        <p:nvGraphicFramePr>
          <p:cNvPr id="5" name="Table 4">
            <a:extLst>
              <a:ext uri="{FF2B5EF4-FFF2-40B4-BE49-F238E27FC236}">
                <a16:creationId xmlns:a16="http://schemas.microsoft.com/office/drawing/2014/main" id="{A1F0486D-93F8-7F51-65EB-45AA60D40F40}"/>
              </a:ext>
            </a:extLst>
          </p:cNvPr>
          <p:cNvGraphicFramePr>
            <a:graphicFrameLocks noGrp="1"/>
          </p:cNvGraphicFramePr>
          <p:nvPr/>
        </p:nvGraphicFramePr>
        <p:xfrm>
          <a:off x="121920" y="2782146"/>
          <a:ext cx="12009120" cy="1483360"/>
        </p:xfrm>
        <a:graphic>
          <a:graphicData uri="http://schemas.openxmlformats.org/drawingml/2006/table">
            <a:tbl>
              <a:tblPr firstRow="1" bandRow="1">
                <a:tableStyleId>{5C22544A-7EE6-4342-B048-85BDC9FD1C3A}</a:tableStyleId>
              </a:tblPr>
              <a:tblGrid>
                <a:gridCol w="2466848">
                  <a:extLst>
                    <a:ext uri="{9D8B030D-6E8A-4147-A177-3AD203B41FA5}">
                      <a16:colId xmlns:a16="http://schemas.microsoft.com/office/drawing/2014/main" val="1125833201"/>
                    </a:ext>
                  </a:extLst>
                </a:gridCol>
                <a:gridCol w="2466848">
                  <a:extLst>
                    <a:ext uri="{9D8B030D-6E8A-4147-A177-3AD203B41FA5}">
                      <a16:colId xmlns:a16="http://schemas.microsoft.com/office/drawing/2014/main" val="1422704954"/>
                    </a:ext>
                  </a:extLst>
                </a:gridCol>
                <a:gridCol w="2310384">
                  <a:extLst>
                    <a:ext uri="{9D8B030D-6E8A-4147-A177-3AD203B41FA5}">
                      <a16:colId xmlns:a16="http://schemas.microsoft.com/office/drawing/2014/main" val="1476919756"/>
                    </a:ext>
                  </a:extLst>
                </a:gridCol>
                <a:gridCol w="2623312">
                  <a:extLst>
                    <a:ext uri="{9D8B030D-6E8A-4147-A177-3AD203B41FA5}">
                      <a16:colId xmlns:a16="http://schemas.microsoft.com/office/drawing/2014/main" val="2098740908"/>
                    </a:ext>
                  </a:extLst>
                </a:gridCol>
                <a:gridCol w="2141728">
                  <a:extLst>
                    <a:ext uri="{9D8B030D-6E8A-4147-A177-3AD203B41FA5}">
                      <a16:colId xmlns:a16="http://schemas.microsoft.com/office/drawing/2014/main" val="185259317"/>
                    </a:ext>
                  </a:extLst>
                </a:gridCol>
              </a:tblGrid>
              <a:tr h="370840">
                <a:tc>
                  <a:txBody>
                    <a:bodyPr/>
                    <a:lstStyle/>
                    <a:p>
                      <a:pPr algn="ctr"/>
                      <a:r>
                        <a:rPr lang="en-US" sz="1800">
                          <a:latin typeface="Times New Roman" panose="02020603050405020304" pitchFamily="18" charset="0"/>
                          <a:cs typeface="Times New Roman" panose="02020603050405020304" pitchFamily="18" charset="0"/>
                        </a:rPr>
                        <a:t>Power Source</a:t>
                      </a:r>
                    </a:p>
                  </a:txBody>
                  <a:tcPr/>
                </a:tc>
                <a:tc>
                  <a:txBody>
                    <a:bodyPr/>
                    <a:lstStyle/>
                    <a:p>
                      <a:pPr algn="ctr"/>
                      <a:r>
                        <a:rPr lang="en-US" sz="1800">
                          <a:latin typeface="Times New Roman" panose="02020603050405020304" pitchFamily="18" charset="0"/>
                          <a:cs typeface="Times New Roman" panose="02020603050405020304" pitchFamily="18" charset="0"/>
                        </a:rPr>
                        <a:t>Voltage (V)</a:t>
                      </a:r>
                    </a:p>
                  </a:txBody>
                  <a:tcPr/>
                </a:tc>
                <a:tc>
                  <a:txBody>
                    <a:bodyPr/>
                    <a:lstStyle/>
                    <a:p>
                      <a:pPr algn="ctr"/>
                      <a:r>
                        <a:rPr lang="en-US" sz="1800">
                          <a:latin typeface="Times New Roman" panose="02020603050405020304" pitchFamily="18" charset="0"/>
                          <a:cs typeface="Times New Roman" panose="02020603050405020304" pitchFamily="18" charset="0"/>
                        </a:rPr>
                        <a:t>Duration</a:t>
                      </a:r>
                    </a:p>
                  </a:txBody>
                  <a:tcPr/>
                </a:tc>
                <a:tc>
                  <a:txBody>
                    <a:bodyPr/>
                    <a:lstStyle/>
                    <a:p>
                      <a:pPr algn="ctr"/>
                      <a:r>
                        <a:rPr lang="en-US" sz="1800">
                          <a:latin typeface="Times New Roman" panose="02020603050405020304" pitchFamily="18" charset="0"/>
                          <a:cs typeface="Times New Roman" panose="02020603050405020304" pitchFamily="18" charset="0"/>
                        </a:rPr>
                        <a:t>Energy Capacity (WH)</a:t>
                      </a:r>
                    </a:p>
                  </a:txBody>
                  <a:tcPr/>
                </a:tc>
                <a:tc>
                  <a:txBody>
                    <a:bodyPr/>
                    <a:lstStyle/>
                    <a:p>
                      <a:pPr algn="ctr"/>
                      <a:r>
                        <a:rPr lang="en-US" sz="1800">
                          <a:latin typeface="Times New Roman" panose="02020603050405020304" pitchFamily="18" charset="0"/>
                          <a:cs typeface="Times New Roman" panose="02020603050405020304" pitchFamily="18" charset="0"/>
                        </a:rPr>
                        <a:t>Volume (m^3)</a:t>
                      </a:r>
                    </a:p>
                  </a:txBody>
                  <a:tcPr/>
                </a:tc>
                <a:extLst>
                  <a:ext uri="{0D108BD9-81ED-4DB2-BD59-A6C34878D82A}">
                    <a16:rowId xmlns:a16="http://schemas.microsoft.com/office/drawing/2014/main" val="1570458322"/>
                  </a:ext>
                </a:extLst>
              </a:tr>
              <a:tr h="370840">
                <a:tc>
                  <a:txBody>
                    <a:bodyPr/>
                    <a:lstStyle/>
                    <a:p>
                      <a:pPr algn="ctr"/>
                      <a:r>
                        <a:rPr lang="en-US" sz="1800">
                          <a:latin typeface="Times New Roman" panose="02020603050405020304" pitchFamily="18" charset="0"/>
                          <a:cs typeface="Times New Roman" panose="02020603050405020304" pitchFamily="18" charset="0"/>
                        </a:rPr>
                        <a:t>Fuel Cell</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 month</a:t>
                      </a:r>
                    </a:p>
                  </a:txBody>
                  <a:tcPr/>
                </a:tc>
                <a:tc>
                  <a:txBody>
                    <a:bodyPr/>
                    <a:lstStyle/>
                    <a:p>
                      <a:pPr algn="ctr"/>
                      <a:r>
                        <a:rPr lang="en-US" sz="1800">
                          <a:latin typeface="Times New Roman" panose="02020603050405020304" pitchFamily="18" charset="0"/>
                          <a:cs typeface="Times New Roman" panose="02020603050405020304" pitchFamily="18" charset="0"/>
                        </a:rPr>
                        <a:t>899201.52</a:t>
                      </a:r>
                    </a:p>
                  </a:txBody>
                  <a:tcPr/>
                </a:tc>
                <a:tc>
                  <a:txBody>
                    <a:bodyPr/>
                    <a:lstStyle/>
                    <a:p>
                      <a:pPr algn="ctr"/>
                      <a:r>
                        <a:rPr lang="en-US" sz="1800">
                          <a:latin typeface="Times New Roman" panose="02020603050405020304" pitchFamily="18" charset="0"/>
                          <a:cs typeface="Times New Roman" panose="02020603050405020304" pitchFamily="18" charset="0"/>
                        </a:rPr>
                        <a:t>0.55</a:t>
                      </a:r>
                    </a:p>
                  </a:txBody>
                  <a:tcPr/>
                </a:tc>
                <a:extLst>
                  <a:ext uri="{0D108BD9-81ED-4DB2-BD59-A6C34878D82A}">
                    <a16:rowId xmlns:a16="http://schemas.microsoft.com/office/drawing/2014/main" val="4144580153"/>
                  </a:ext>
                </a:extLst>
              </a:tr>
              <a:tr h="370840">
                <a:tc>
                  <a:txBody>
                    <a:bodyPr/>
                    <a:lstStyle/>
                    <a:p>
                      <a:pPr algn="ctr"/>
                      <a:r>
                        <a:rPr lang="en-US" sz="1800">
                          <a:latin typeface="Times New Roman" panose="02020603050405020304" pitchFamily="18" charset="0"/>
                          <a:cs typeface="Times New Roman" panose="02020603050405020304" pitchFamily="18" charset="0"/>
                        </a:rPr>
                        <a:t>Li/CFX</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10 years</a:t>
                      </a:r>
                    </a:p>
                  </a:txBody>
                  <a:tcPr/>
                </a:tc>
                <a:tc>
                  <a:txBody>
                    <a:bodyPr/>
                    <a:lstStyle/>
                    <a:p>
                      <a:pPr algn="ctr"/>
                      <a:r>
                        <a:rPr lang="en-US" sz="1800">
                          <a:latin typeface="Times New Roman" panose="02020603050405020304" pitchFamily="18" charset="0"/>
                          <a:cs typeface="Times New Roman" panose="02020603050405020304" pitchFamily="18" charset="0"/>
                        </a:rPr>
                        <a:t>784</a:t>
                      </a:r>
                    </a:p>
                  </a:txBody>
                  <a:tcPr/>
                </a:tc>
                <a:tc>
                  <a:txBody>
                    <a:bodyPr/>
                    <a:lstStyle/>
                    <a:p>
                      <a:pPr algn="ctr"/>
                      <a:r>
                        <a:rPr lang="en-US" sz="1800">
                          <a:latin typeface="Times New Roman" panose="02020603050405020304" pitchFamily="18" charset="0"/>
                          <a:cs typeface="Times New Roman" panose="02020603050405020304" pitchFamily="18" charset="0"/>
                        </a:rPr>
                        <a:t>7.90 x 10^-4</a:t>
                      </a:r>
                    </a:p>
                  </a:txBody>
                  <a:tcPr/>
                </a:tc>
                <a:extLst>
                  <a:ext uri="{0D108BD9-81ED-4DB2-BD59-A6C34878D82A}">
                    <a16:rowId xmlns:a16="http://schemas.microsoft.com/office/drawing/2014/main" val="2799196170"/>
                  </a:ext>
                </a:extLst>
              </a:tr>
              <a:tr h="370840">
                <a:tc>
                  <a:txBody>
                    <a:bodyPr/>
                    <a:lstStyle/>
                    <a:p>
                      <a:pPr algn="ctr"/>
                      <a:r>
                        <a:rPr lang="en-US" sz="1800">
                          <a:latin typeface="Times New Roman" panose="02020603050405020304" pitchFamily="18" charset="0"/>
                          <a:cs typeface="Times New Roman" panose="02020603050405020304" pitchFamily="18" charset="0"/>
                        </a:rPr>
                        <a:t>MMRTG</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10 years</a:t>
                      </a:r>
                    </a:p>
                  </a:txBody>
                  <a:tcPr/>
                </a:tc>
                <a:tc>
                  <a:txBody>
                    <a:bodyPr/>
                    <a:lstStyle/>
                    <a:p>
                      <a:pPr algn="ctr"/>
                      <a:r>
                        <a:rPr lang="en-US" sz="1800">
                          <a:latin typeface="Times New Roman" panose="02020603050405020304" pitchFamily="18" charset="0"/>
                          <a:cs typeface="Times New Roman" panose="02020603050405020304" pitchFamily="18" charset="0"/>
                        </a:rPr>
                        <a:t>N/A</a:t>
                      </a:r>
                    </a:p>
                  </a:txBody>
                  <a:tcPr/>
                </a:tc>
                <a:tc>
                  <a:txBody>
                    <a:bodyPr/>
                    <a:lstStyle/>
                    <a:p>
                      <a:pPr algn="ctr"/>
                      <a:r>
                        <a:rPr lang="en-US" sz="1800">
                          <a:latin typeface="Times New Roman" panose="02020603050405020304" pitchFamily="18" charset="0"/>
                          <a:cs typeface="Times New Roman" panose="02020603050405020304" pitchFamily="18" charset="0"/>
                        </a:rPr>
                        <a:t>N/A</a:t>
                      </a:r>
                    </a:p>
                  </a:txBody>
                  <a:tcPr/>
                </a:tc>
                <a:extLst>
                  <a:ext uri="{0D108BD9-81ED-4DB2-BD59-A6C34878D82A}">
                    <a16:rowId xmlns:a16="http://schemas.microsoft.com/office/drawing/2014/main" val="2879981963"/>
                  </a:ext>
                </a:extLst>
              </a:tr>
            </a:tbl>
          </a:graphicData>
        </a:graphic>
      </p:graphicFrame>
    </p:spTree>
    <p:extLst>
      <p:ext uri="{BB962C8B-B14F-4D97-AF65-F5344CB8AC3E}">
        <p14:creationId xmlns:p14="http://schemas.microsoft.com/office/powerpoint/2010/main" val="416231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F73227-0C91-01C9-9BF8-53BA15A525EE}"/>
              </a:ext>
            </a:extLst>
          </p:cNvPr>
          <p:cNvSpPr/>
          <p:nvPr/>
        </p:nvSpPr>
        <p:spPr>
          <a:xfrm>
            <a:off x="4248150" y="2276475"/>
            <a:ext cx="3048000" cy="40862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FF62B-732B-035D-AC95-335D01E38A67}"/>
              </a:ext>
            </a:extLst>
          </p:cNvPr>
          <p:cNvSpPr>
            <a:spLocks noGrp="1"/>
          </p:cNvSpPr>
          <p:nvPr>
            <p:ph type="title"/>
          </p:nvPr>
        </p:nvSpPr>
        <p:spPr/>
        <p:txBody>
          <a:bodyPr/>
          <a:lstStyle/>
          <a:p>
            <a:r>
              <a:rPr lang="en-US"/>
              <a:t>Power System Block Diagram</a:t>
            </a:r>
          </a:p>
        </p:txBody>
      </p:sp>
      <p:sp>
        <p:nvSpPr>
          <p:cNvPr id="4" name="Slide Number Placeholder 3">
            <a:extLst>
              <a:ext uri="{FF2B5EF4-FFF2-40B4-BE49-F238E27FC236}">
                <a16:creationId xmlns:a16="http://schemas.microsoft.com/office/drawing/2014/main" id="{46ADA764-8FFC-03B4-C1F1-AA8A45F41203}"/>
              </a:ext>
            </a:extLst>
          </p:cNvPr>
          <p:cNvSpPr>
            <a:spLocks noGrp="1"/>
          </p:cNvSpPr>
          <p:nvPr>
            <p:ph type="sldNum" sz="quarter" idx="12"/>
          </p:nvPr>
        </p:nvSpPr>
        <p:spPr/>
        <p:txBody>
          <a:bodyPr/>
          <a:lstStyle/>
          <a:p>
            <a:fld id="{629637A9-119A-49DA-BD12-AAC58B377D80}" type="slidenum">
              <a:rPr lang="en-US" smtClean="0"/>
              <a:pPr/>
              <a:t>31</a:t>
            </a:fld>
            <a:endParaRPr lang="en-US"/>
          </a:p>
        </p:txBody>
      </p:sp>
      <p:sp>
        <p:nvSpPr>
          <p:cNvPr id="5" name="Rectangle 4">
            <a:extLst>
              <a:ext uri="{FF2B5EF4-FFF2-40B4-BE49-F238E27FC236}">
                <a16:creationId xmlns:a16="http://schemas.microsoft.com/office/drawing/2014/main" id="{5BB0C542-9F99-77DE-23E0-4AB3435E86A2}"/>
              </a:ext>
            </a:extLst>
          </p:cNvPr>
          <p:cNvSpPr/>
          <p:nvPr/>
        </p:nvSpPr>
        <p:spPr>
          <a:xfrm>
            <a:off x="5102598" y="5135755"/>
            <a:ext cx="1327091" cy="1003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Regulator</a:t>
            </a:r>
          </a:p>
        </p:txBody>
      </p:sp>
      <p:sp>
        <p:nvSpPr>
          <p:cNvPr id="7" name="Rectangle 6">
            <a:extLst>
              <a:ext uri="{FF2B5EF4-FFF2-40B4-BE49-F238E27FC236}">
                <a16:creationId xmlns:a16="http://schemas.microsoft.com/office/drawing/2014/main" id="{F2BDD577-A782-5F19-58DA-72B297442764}"/>
              </a:ext>
            </a:extLst>
          </p:cNvPr>
          <p:cNvSpPr/>
          <p:nvPr/>
        </p:nvSpPr>
        <p:spPr>
          <a:xfrm>
            <a:off x="5215426" y="2713444"/>
            <a:ext cx="1101438" cy="1003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LOX Tank</a:t>
            </a:r>
          </a:p>
          <a:p>
            <a:pPr algn="ctr"/>
            <a:r>
              <a:rPr lang="en-US"/>
              <a:t>LH2 Tank</a:t>
            </a:r>
          </a:p>
        </p:txBody>
      </p:sp>
      <p:sp>
        <p:nvSpPr>
          <p:cNvPr id="8" name="Rectangle 7">
            <a:extLst>
              <a:ext uri="{FF2B5EF4-FFF2-40B4-BE49-F238E27FC236}">
                <a16:creationId xmlns:a16="http://schemas.microsoft.com/office/drawing/2014/main" id="{8D74160A-0E79-EF22-E985-799C3B4C94FE}"/>
              </a:ext>
            </a:extLst>
          </p:cNvPr>
          <p:cNvSpPr/>
          <p:nvPr/>
        </p:nvSpPr>
        <p:spPr>
          <a:xfrm>
            <a:off x="5017017" y="3860694"/>
            <a:ext cx="1498255" cy="1131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Power Conditioning Unit (PCU)</a:t>
            </a:r>
          </a:p>
        </p:txBody>
      </p:sp>
      <p:sp>
        <p:nvSpPr>
          <p:cNvPr id="11" name="Rectangle 10">
            <a:extLst>
              <a:ext uri="{FF2B5EF4-FFF2-40B4-BE49-F238E27FC236}">
                <a16:creationId xmlns:a16="http://schemas.microsoft.com/office/drawing/2014/main" id="{AD7D0BD1-85F0-F5DB-2E26-AB5DB993AC8F}"/>
              </a:ext>
            </a:extLst>
          </p:cNvPr>
          <p:cNvSpPr/>
          <p:nvPr/>
        </p:nvSpPr>
        <p:spPr>
          <a:xfrm>
            <a:off x="1638385"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Communication System</a:t>
            </a:r>
          </a:p>
        </p:txBody>
      </p:sp>
      <p:sp>
        <p:nvSpPr>
          <p:cNvPr id="14" name="Rectangle 13">
            <a:extLst>
              <a:ext uri="{FF2B5EF4-FFF2-40B4-BE49-F238E27FC236}">
                <a16:creationId xmlns:a16="http://schemas.microsoft.com/office/drawing/2014/main" id="{271975E7-8F49-22BC-FABD-EB20A41CC00D}"/>
              </a:ext>
            </a:extLst>
          </p:cNvPr>
          <p:cNvSpPr/>
          <p:nvPr/>
        </p:nvSpPr>
        <p:spPr>
          <a:xfrm>
            <a:off x="4243876" y="2140991"/>
            <a:ext cx="990600" cy="238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Fuel Cell</a:t>
            </a:r>
          </a:p>
        </p:txBody>
      </p:sp>
      <p:sp>
        <p:nvSpPr>
          <p:cNvPr id="20" name="Rectangle 19">
            <a:extLst>
              <a:ext uri="{FF2B5EF4-FFF2-40B4-BE49-F238E27FC236}">
                <a16:creationId xmlns:a16="http://schemas.microsoft.com/office/drawing/2014/main" id="{7604B217-094C-F859-B062-C939AFB47815}"/>
              </a:ext>
            </a:extLst>
          </p:cNvPr>
          <p:cNvSpPr/>
          <p:nvPr/>
        </p:nvSpPr>
        <p:spPr>
          <a:xfrm>
            <a:off x="1645976"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Payload</a:t>
            </a:r>
          </a:p>
        </p:txBody>
      </p:sp>
      <p:sp>
        <p:nvSpPr>
          <p:cNvPr id="21" name="Rectangle 20">
            <a:extLst>
              <a:ext uri="{FF2B5EF4-FFF2-40B4-BE49-F238E27FC236}">
                <a16:creationId xmlns:a16="http://schemas.microsoft.com/office/drawing/2014/main" id="{19BC6812-DE0E-3F93-6440-114790713ADA}"/>
              </a:ext>
            </a:extLst>
          </p:cNvPr>
          <p:cNvSpPr/>
          <p:nvPr/>
        </p:nvSpPr>
        <p:spPr>
          <a:xfrm>
            <a:off x="1638385"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Thermal Control Unit</a:t>
            </a:r>
          </a:p>
        </p:txBody>
      </p:sp>
      <p:sp>
        <p:nvSpPr>
          <p:cNvPr id="22" name="Rectangle 21">
            <a:extLst>
              <a:ext uri="{FF2B5EF4-FFF2-40B4-BE49-F238E27FC236}">
                <a16:creationId xmlns:a16="http://schemas.microsoft.com/office/drawing/2014/main" id="{0C6FE395-1371-7562-F36B-257039CA3E95}"/>
              </a:ext>
            </a:extLst>
          </p:cNvPr>
          <p:cNvSpPr/>
          <p:nvPr/>
        </p:nvSpPr>
        <p:spPr>
          <a:xfrm>
            <a:off x="7960737"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Gas Release System</a:t>
            </a:r>
          </a:p>
        </p:txBody>
      </p:sp>
      <p:sp>
        <p:nvSpPr>
          <p:cNvPr id="23" name="Rectangle 22">
            <a:extLst>
              <a:ext uri="{FF2B5EF4-FFF2-40B4-BE49-F238E27FC236}">
                <a16:creationId xmlns:a16="http://schemas.microsoft.com/office/drawing/2014/main" id="{8F0AC380-705E-F2E6-FD2D-624F713F05CE}"/>
              </a:ext>
            </a:extLst>
          </p:cNvPr>
          <p:cNvSpPr/>
          <p:nvPr/>
        </p:nvSpPr>
        <p:spPr>
          <a:xfrm>
            <a:off x="7968328"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Attitude Determination and Control System</a:t>
            </a:r>
          </a:p>
        </p:txBody>
      </p:sp>
      <p:sp>
        <p:nvSpPr>
          <p:cNvPr id="24" name="Rectangle 23">
            <a:extLst>
              <a:ext uri="{FF2B5EF4-FFF2-40B4-BE49-F238E27FC236}">
                <a16:creationId xmlns:a16="http://schemas.microsoft.com/office/drawing/2014/main" id="{892663F6-03BC-5437-EF6C-84EAF7F0EB8A}"/>
              </a:ext>
            </a:extLst>
          </p:cNvPr>
          <p:cNvSpPr/>
          <p:nvPr/>
        </p:nvSpPr>
        <p:spPr>
          <a:xfrm>
            <a:off x="7960737"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Guidance Navigation and Control</a:t>
            </a:r>
          </a:p>
        </p:txBody>
      </p:sp>
      <p:cxnSp>
        <p:nvCxnSpPr>
          <p:cNvPr id="26" name="Straight Connector 25">
            <a:extLst>
              <a:ext uri="{FF2B5EF4-FFF2-40B4-BE49-F238E27FC236}">
                <a16:creationId xmlns:a16="http://schemas.microsoft.com/office/drawing/2014/main" id="{B6D51AF7-16AF-F4F1-F669-683B2548A6A3}"/>
              </a:ext>
            </a:extLst>
          </p:cNvPr>
          <p:cNvCxnSpPr>
            <a:cxnSpLocks/>
            <a:stCxn id="20" idx="3"/>
          </p:cNvCxnSpPr>
          <p:nvPr/>
        </p:nvCxnSpPr>
        <p:spPr>
          <a:xfrm>
            <a:off x="3575972" y="2627719"/>
            <a:ext cx="300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FA0AD3-B8E3-3840-99E7-9D53214827EF}"/>
              </a:ext>
            </a:extLst>
          </p:cNvPr>
          <p:cNvCxnSpPr>
            <a:cxnSpLocks/>
          </p:cNvCxnSpPr>
          <p:nvPr/>
        </p:nvCxnSpPr>
        <p:spPr>
          <a:xfrm>
            <a:off x="3876675"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352987-96DF-C591-1DED-1613F8F4D420}"/>
              </a:ext>
            </a:extLst>
          </p:cNvPr>
          <p:cNvCxnSpPr>
            <a:cxnSpLocks/>
            <a:stCxn id="11" idx="3"/>
            <a:endCxn id="3" idx="1"/>
          </p:cNvCxnSpPr>
          <p:nvPr/>
        </p:nvCxnSpPr>
        <p:spPr>
          <a:xfrm flipV="1">
            <a:off x="3568381" y="431958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67E581-2834-C959-6AC4-BB174C9C5016}"/>
              </a:ext>
            </a:extLst>
          </p:cNvPr>
          <p:cNvCxnSpPr>
            <a:cxnSpLocks/>
            <a:stCxn id="21" idx="3"/>
          </p:cNvCxnSpPr>
          <p:nvPr/>
        </p:nvCxnSpPr>
        <p:spPr>
          <a:xfrm flipV="1">
            <a:off x="3568381" y="5992952"/>
            <a:ext cx="327957" cy="4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46316B-15B0-AD5F-88F3-25B2F0739BFF}"/>
              </a:ext>
            </a:extLst>
          </p:cNvPr>
          <p:cNvCxnSpPr>
            <a:cxnSpLocks/>
          </p:cNvCxnSpPr>
          <p:nvPr/>
        </p:nvCxnSpPr>
        <p:spPr>
          <a:xfrm>
            <a:off x="3886000" y="4291375"/>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A92305-2C6E-B376-8F07-87E6BEAF2ADA}"/>
              </a:ext>
            </a:extLst>
          </p:cNvPr>
          <p:cNvCxnSpPr>
            <a:cxnSpLocks/>
          </p:cNvCxnSpPr>
          <p:nvPr/>
        </p:nvCxnSpPr>
        <p:spPr>
          <a:xfrm>
            <a:off x="7587639"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FE94B-CB71-221D-E553-ED25903DFC64}"/>
              </a:ext>
            </a:extLst>
          </p:cNvPr>
          <p:cNvCxnSpPr>
            <a:cxnSpLocks/>
          </p:cNvCxnSpPr>
          <p:nvPr/>
        </p:nvCxnSpPr>
        <p:spPr>
          <a:xfrm flipV="1">
            <a:off x="7279345" y="430053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AF3344-D92E-D068-63ED-4BAF005BC4FA}"/>
              </a:ext>
            </a:extLst>
          </p:cNvPr>
          <p:cNvCxnSpPr>
            <a:cxnSpLocks/>
          </p:cNvCxnSpPr>
          <p:nvPr/>
        </p:nvCxnSpPr>
        <p:spPr>
          <a:xfrm>
            <a:off x="7596964" y="4272325"/>
            <a:ext cx="19463" cy="1725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F9AE8F-06C0-7738-778E-1EDCAFA31203}"/>
              </a:ext>
            </a:extLst>
          </p:cNvPr>
          <p:cNvCxnSpPr>
            <a:cxnSpLocks/>
            <a:endCxn id="23" idx="1"/>
          </p:cNvCxnSpPr>
          <p:nvPr/>
        </p:nvCxnSpPr>
        <p:spPr>
          <a:xfrm>
            <a:off x="7596964" y="2627718"/>
            <a:ext cx="37136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F65EF7-618B-7362-35DE-95B739A939F9}"/>
              </a:ext>
            </a:extLst>
          </p:cNvPr>
          <p:cNvCxnSpPr>
            <a:cxnSpLocks/>
            <a:endCxn id="24" idx="1"/>
          </p:cNvCxnSpPr>
          <p:nvPr/>
        </p:nvCxnSpPr>
        <p:spPr>
          <a:xfrm>
            <a:off x="7616427" y="5988006"/>
            <a:ext cx="344310" cy="9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lowchart: Merge 55">
            <a:extLst>
              <a:ext uri="{FF2B5EF4-FFF2-40B4-BE49-F238E27FC236}">
                <a16:creationId xmlns:a16="http://schemas.microsoft.com/office/drawing/2014/main" id="{98BD4390-C444-E80D-D05D-8806865C0F2E}"/>
              </a:ext>
            </a:extLst>
          </p:cNvPr>
          <p:cNvSpPr/>
          <p:nvPr/>
        </p:nvSpPr>
        <p:spPr>
          <a:xfrm rot="5400000" flipH="1">
            <a:off x="3583248" y="255618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erge 56">
            <a:extLst>
              <a:ext uri="{FF2B5EF4-FFF2-40B4-BE49-F238E27FC236}">
                <a16:creationId xmlns:a16="http://schemas.microsoft.com/office/drawing/2014/main" id="{F612698A-CDBA-DCC7-3FB3-CC822B8123AF}"/>
              </a:ext>
            </a:extLst>
          </p:cNvPr>
          <p:cNvSpPr/>
          <p:nvPr/>
        </p:nvSpPr>
        <p:spPr>
          <a:xfrm rot="5400000" flipH="1">
            <a:off x="3583248" y="426280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erge 57">
            <a:extLst>
              <a:ext uri="{FF2B5EF4-FFF2-40B4-BE49-F238E27FC236}">
                <a16:creationId xmlns:a16="http://schemas.microsoft.com/office/drawing/2014/main" id="{2E007E54-FF57-1264-9DF5-8B789D1DA37A}"/>
              </a:ext>
            </a:extLst>
          </p:cNvPr>
          <p:cNvSpPr/>
          <p:nvPr/>
        </p:nvSpPr>
        <p:spPr>
          <a:xfrm rot="16200000" flipH="1">
            <a:off x="4087660" y="425757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erge 58">
            <a:extLst>
              <a:ext uri="{FF2B5EF4-FFF2-40B4-BE49-F238E27FC236}">
                <a16:creationId xmlns:a16="http://schemas.microsoft.com/office/drawing/2014/main" id="{2D684743-79D8-2FFD-58BF-A092992E5290}"/>
              </a:ext>
            </a:extLst>
          </p:cNvPr>
          <p:cNvSpPr/>
          <p:nvPr/>
        </p:nvSpPr>
        <p:spPr>
          <a:xfrm rot="5400000" flipH="1">
            <a:off x="3592604" y="5932919"/>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Merge 60">
            <a:extLst>
              <a:ext uri="{FF2B5EF4-FFF2-40B4-BE49-F238E27FC236}">
                <a16:creationId xmlns:a16="http://schemas.microsoft.com/office/drawing/2014/main" id="{D6F19BE7-674F-C5B7-B7F9-5F79DF61ACB5}"/>
              </a:ext>
            </a:extLst>
          </p:cNvPr>
          <p:cNvSpPr/>
          <p:nvPr/>
        </p:nvSpPr>
        <p:spPr>
          <a:xfrm rot="16200000" flipH="1">
            <a:off x="7832844" y="2561018"/>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Merge 61">
            <a:extLst>
              <a:ext uri="{FF2B5EF4-FFF2-40B4-BE49-F238E27FC236}">
                <a16:creationId xmlns:a16="http://schemas.microsoft.com/office/drawing/2014/main" id="{5D20EAC4-59AE-2145-B49B-092E6E22B83C}"/>
              </a:ext>
            </a:extLst>
          </p:cNvPr>
          <p:cNvSpPr/>
          <p:nvPr/>
        </p:nvSpPr>
        <p:spPr>
          <a:xfrm rot="16200000" flipH="1">
            <a:off x="7822806" y="4238585"/>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Merge 62">
            <a:extLst>
              <a:ext uri="{FF2B5EF4-FFF2-40B4-BE49-F238E27FC236}">
                <a16:creationId xmlns:a16="http://schemas.microsoft.com/office/drawing/2014/main" id="{F6050466-FCD8-9868-E8E8-0DC28254BD0A}"/>
              </a:ext>
            </a:extLst>
          </p:cNvPr>
          <p:cNvSpPr/>
          <p:nvPr/>
        </p:nvSpPr>
        <p:spPr>
          <a:xfrm rot="16200000" flipH="1">
            <a:off x="7810935" y="5932931"/>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71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7280" y="1638865"/>
          <a:ext cx="10058396" cy="48209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117</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105.931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195</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195</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91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91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52</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52</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130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130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39</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39</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1040</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1028.931</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1976</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1954.9689</a:t>
                      </a:r>
                    </a:p>
                  </a:txBody>
                  <a:tcPr marL="7620" marR="7620" marT="7620" anchor="b"/>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827574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1976</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1954.9689</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1430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848.3200363</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6.3982061</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3.795612889</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3406</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2803.288936</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307.153</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261.6483147</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3713.153</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3064.937251</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164538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p:txBody>
          <a:bodyPr/>
          <a:lstStyle/>
          <a:p>
            <a:r>
              <a:rPr lang="en-US"/>
              <a:t>Spherical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fontScale="92500" lnSpcReduction="10000"/>
              </a:bodyPr>
              <a:lstStyle/>
              <a:p>
                <a:r>
                  <a:rPr lang="en-US" b="1" u="sng"/>
                  <a:t>Wet Mass</a:t>
                </a:r>
              </a:p>
              <a:p>
                <a:r>
                  <a:rPr lang="en-US" b="1"/>
                  <a:t>Volume: </a:t>
                </a:r>
                <a:r>
                  <a:rPr lang="en-US"/>
                  <a:t>12.93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b="1"/>
              </a:p>
              <a:p>
                <a:r>
                  <a:rPr lang="en-US" b="1"/>
                  <a:t>Radius: </a:t>
                </a:r>
                <a:r>
                  <a:rPr lang="en-US"/>
                  <a:t>1.456 m</a:t>
                </a:r>
                <a:endParaRPr lang="en-US" b="1"/>
              </a:p>
              <a:p>
                <a:r>
                  <a:rPr lang="en-US" b="1"/>
                  <a:t>Surface Area: </a:t>
                </a:r>
                <a:r>
                  <a:rPr lang="en-US"/>
                  <a:t>26.64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r>
                  <a:rPr lang="en-US" b="1"/>
                  <a:t>Area: </a:t>
                </a:r>
                <a:r>
                  <a:rPr lang="en-US"/>
                  <a:t>6.66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r>
                  <a:rPr lang="en-US" b="1" u="sng"/>
                  <a:t>Dry Mass</a:t>
                </a:r>
              </a:p>
              <a:p>
                <a:r>
                  <a:rPr lang="en-US" b="1"/>
                  <a:t>Volume: </a:t>
                </a:r>
                <a:r>
                  <a:rPr lang="en-US"/>
                  <a:t>16.92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b="1"/>
              </a:p>
              <a:p>
                <a:r>
                  <a:rPr lang="en-US" b="1"/>
                  <a:t>Radius: </a:t>
                </a:r>
                <a:r>
                  <a:rPr lang="en-US"/>
                  <a:t>1.59 m</a:t>
                </a:r>
                <a:endParaRPr lang="en-US" b="1"/>
              </a:p>
              <a:p>
                <a:r>
                  <a:rPr lang="en-US" b="1"/>
                  <a:t>Surface Area: </a:t>
                </a:r>
                <a:r>
                  <a:rPr lang="en-US"/>
                  <a:t>31.87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r>
                  <a:rPr lang="en-US" b="1"/>
                  <a:t>Area: </a:t>
                </a:r>
                <a:r>
                  <a:rPr lang="en-US"/>
                  <a:t>7.97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r>
                  <a:rPr lang="en-US" b="1"/>
                  <a:t>knl</a:t>
                </a:r>
              </a:p>
            </p:txBody>
          </p:sp>
        </mc:Choice>
        <mc:Fallback>
          <p:sp>
            <p:nvSpPr>
              <p:cNvPr id="3" name="Content Placeholder 2">
                <a:extLst>
                  <a:ext uri="{FF2B5EF4-FFF2-40B4-BE49-F238E27FC236}">
                    <a16:creationId xmlns:a16="http://schemas.microsoft.com/office/drawing/2014/main" id="{9C562221-0912-53EE-C8CC-18A118993D1C}"/>
                  </a:ext>
                </a:extLst>
              </p:cNvPr>
              <p:cNvSpPr>
                <a:spLocks noGrp="1" noRot="1" noChangeAspect="1" noMove="1" noResize="1" noEditPoints="1" noAdjustHandles="1" noChangeArrowheads="1" noChangeShapeType="1" noTextEdit="1"/>
              </p:cNvSpPr>
              <p:nvPr>
                <p:ph idx="1"/>
              </p:nvPr>
            </p:nvSpPr>
            <p:spPr>
              <a:blipFill>
                <a:blip r:embed="rId2"/>
                <a:stretch>
                  <a:fillRect l="-545" t="-2121" b="-22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fld id="{629637A9-119A-49DA-BD12-AAC58B377D80}" type="slidenum">
              <a:rPr lang="en-US" smtClean="0"/>
              <a:pPr/>
              <a:t>34</a:t>
            </a:fld>
            <a:endParaRPr lang="en-US"/>
          </a:p>
        </p:txBody>
      </p:sp>
    </p:spTree>
    <p:extLst>
      <p:ext uri="{BB962C8B-B14F-4D97-AF65-F5344CB8AC3E}">
        <p14:creationId xmlns:p14="http://schemas.microsoft.com/office/powerpoint/2010/main" val="451222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p:txBody>
              <a:bodyPr>
                <a:noAutofit/>
              </a:bodyPr>
              <a:lstStyle/>
              <a:p>
                <a:pPr marL="0" indent="0" algn="l">
                  <a:buNone/>
                </a:pPr>
                <a:r>
                  <a:rPr lang="en-US" b="1" u="sng">
                    <a:solidFill>
                      <a:srgbClr val="374151"/>
                    </a:solidFill>
                  </a:rPr>
                  <a:t>Trajectory</a:t>
                </a:r>
              </a:p>
              <a:p>
                <a:pPr lvl="1"/>
                <a14:m>
                  <m:oMath xmlns:m="http://schemas.openxmlformats.org/officeDocument/2006/math">
                    <m:r>
                      <m:rPr>
                        <m:sty m:val="p"/>
                      </m:rPr>
                      <a:rPr lang="el-GR" i="1" smtClean="0">
                        <a:solidFill>
                          <a:srgbClr val="374151"/>
                        </a:solidFill>
                        <a:latin typeface="Cambria Math" panose="02040503050406030204" pitchFamily="18" charset="0"/>
                        <a:ea typeface="Cambria Math" panose="02040503050406030204" pitchFamily="18" charset="0"/>
                      </a:rPr>
                      <m:t>Δ</m:t>
                    </m:r>
                    <m:r>
                      <a:rPr lang="en-US" b="0" i="1" smtClean="0">
                        <a:solidFill>
                          <a:srgbClr val="374151"/>
                        </a:solidFill>
                        <a:latin typeface="Cambria Math" panose="02040503050406030204" pitchFamily="18" charset="0"/>
                        <a:ea typeface="Cambria Math" panose="02040503050406030204" pitchFamily="18" charset="0"/>
                      </a:rPr>
                      <m:t>𝑣</m:t>
                    </m:r>
                  </m:oMath>
                </a14:m>
                <a:r>
                  <a:rPr lang="en-US">
                    <a:solidFill>
                      <a:srgbClr val="374151"/>
                    </a:solidFill>
                  </a:rPr>
                  <a:t> = 8.87 km/s</a:t>
                </a:r>
              </a:p>
              <a:p>
                <a:pPr lvl="1"/>
                <a:r>
                  <a:rPr lang="en-US">
                    <a:solidFill>
                      <a:srgbClr val="374151"/>
                    </a:solidFill>
                  </a:rPr>
                  <a:t>TOF = </a:t>
                </a:r>
                <a:r>
                  <a:rPr lang="en-US" sz="2000">
                    <a:solidFill>
                      <a:schemeClr val="tx1"/>
                    </a:solidFill>
                    <a:latin typeface="Times New Roman" panose="02020603050405020304" pitchFamily="18" charset="0"/>
                    <a:cs typeface="Times New Roman" panose="02020603050405020304" pitchFamily="18" charset="0"/>
                  </a:rPr>
                  <a:t>151.3705 days</a:t>
                </a:r>
              </a:p>
              <a:p>
                <a:pPr lvl="1"/>
                <a14:m>
                  <m:oMath xmlns:m="http://schemas.openxmlformats.org/officeDocument/2006/math">
                    <m:sSub>
                      <m:sSubPr>
                        <m:ctrlPr>
                          <a:rPr lang="en-US" sz="2000" b="1" i="1" smtClean="0">
                            <a:solidFill>
                              <a:schemeClr val="tx1"/>
                            </a:solidFill>
                            <a:latin typeface="Cambria Math" panose="02040503050406030204" pitchFamily="18" charset="0"/>
                            <a:cs typeface="Times New Roman" panose="02020603050405020304" pitchFamily="18" charset="0"/>
                          </a:rPr>
                        </m:ctrlPr>
                      </m:sSubPr>
                      <m:e>
                        <m:r>
                          <a:rPr lang="en-US" sz="2000" b="1" i="1" smtClean="0">
                            <a:solidFill>
                              <a:schemeClr val="tx1"/>
                            </a:solidFill>
                            <a:latin typeface="Cambria Math" panose="02040503050406030204" pitchFamily="18" charset="0"/>
                            <a:cs typeface="Times New Roman" panose="02020603050405020304" pitchFamily="18" charset="0"/>
                          </a:rPr>
                          <m:t>𝑪</m:t>
                        </m:r>
                      </m:e>
                      <m:sub>
                        <m:r>
                          <a:rPr lang="en-US" sz="2000" b="1" i="1" smtClean="0">
                            <a:solidFill>
                              <a:schemeClr val="tx1"/>
                            </a:solidFill>
                            <a:latin typeface="Cambria Math" panose="02040503050406030204" pitchFamily="18" charset="0"/>
                            <a:cs typeface="Times New Roman" panose="02020603050405020304" pitchFamily="18" charset="0"/>
                          </a:rPr>
                          <m:t>𝟑</m:t>
                        </m:r>
                      </m:sub>
                    </m:sSub>
                  </m:oMath>
                </a14:m>
                <a:r>
                  <a:rPr lang="en-US" sz="2000">
                    <a:solidFill>
                      <a:schemeClr val="tx1"/>
                    </a:solidFill>
                    <a:latin typeface="Times New Roman" panose="02020603050405020304" pitchFamily="18" charset="0"/>
                    <a:cs typeface="Times New Roman" panose="02020603050405020304" pitchFamily="18" charset="0"/>
                  </a:rPr>
                  <a:t>=13.5609 </a:t>
                </a:r>
                <a14:m>
                  <m:oMath xmlns:m="http://schemas.openxmlformats.org/officeDocument/2006/math">
                    <m:f>
                      <m:fPr>
                        <m:ctrlPr>
                          <a:rPr lang="en-US" sz="2000" i="1" smtClean="0">
                            <a:solidFill>
                              <a:schemeClr val="tx1"/>
                            </a:solidFill>
                            <a:latin typeface="Cambria Math" panose="02040503050406030204" pitchFamily="18" charset="0"/>
                            <a:cs typeface="Times New Roman" panose="02020603050405020304" pitchFamily="18" charset="0"/>
                          </a:rPr>
                        </m:ctrlPr>
                      </m:fPr>
                      <m:num>
                        <m:sSup>
                          <m:sSupPr>
                            <m:ctrlPr>
                              <a:rPr lang="en-US" sz="2000" i="1" smtClean="0">
                                <a:solidFill>
                                  <a:schemeClr val="tx1"/>
                                </a:solidFill>
                                <a:latin typeface="Cambria Math" panose="02040503050406030204" pitchFamily="18" charset="0"/>
                                <a:cs typeface="Times New Roman" panose="02020603050405020304" pitchFamily="18" charset="0"/>
                              </a:rPr>
                            </m:ctrlPr>
                          </m:sSupPr>
                          <m:e>
                            <m:r>
                              <a:rPr lang="en-US" sz="2000" b="0" i="1" smtClean="0">
                                <a:solidFill>
                                  <a:schemeClr val="tx1"/>
                                </a:solidFill>
                                <a:latin typeface="Cambria Math" panose="02040503050406030204" pitchFamily="18" charset="0"/>
                                <a:cs typeface="Times New Roman" panose="02020603050405020304" pitchFamily="18" charset="0"/>
                              </a:rPr>
                              <m:t>𝑘𝑚</m:t>
                            </m:r>
                          </m:e>
                          <m:sup>
                            <m:r>
                              <a:rPr lang="en-US" sz="2000" b="0" i="1" smtClean="0">
                                <a:solidFill>
                                  <a:schemeClr val="tx1"/>
                                </a:solidFill>
                                <a:latin typeface="Cambria Math" panose="02040503050406030204" pitchFamily="18" charset="0"/>
                                <a:cs typeface="Times New Roman" panose="02020603050405020304" pitchFamily="18" charset="0"/>
                              </a:rPr>
                              <m:t>2</m:t>
                            </m:r>
                          </m:sup>
                        </m:sSup>
                      </m:num>
                      <m:den>
                        <m:sSup>
                          <m:sSupPr>
                            <m:ctrlPr>
                              <a:rPr lang="en-US" sz="2000" i="1" smtClean="0">
                                <a:solidFill>
                                  <a:schemeClr val="tx1"/>
                                </a:solidFill>
                                <a:latin typeface="Cambria Math" panose="02040503050406030204" pitchFamily="18" charset="0"/>
                                <a:cs typeface="Times New Roman" panose="02020603050405020304" pitchFamily="18" charset="0"/>
                              </a:rPr>
                            </m:ctrlPr>
                          </m:sSupPr>
                          <m:e>
                            <m:r>
                              <a:rPr lang="en-US" sz="2000" b="0" i="1" smtClean="0">
                                <a:solidFill>
                                  <a:schemeClr val="tx1"/>
                                </a:solidFill>
                                <a:latin typeface="Cambria Math" panose="02040503050406030204" pitchFamily="18" charset="0"/>
                                <a:cs typeface="Times New Roman" panose="02020603050405020304" pitchFamily="18" charset="0"/>
                              </a:rPr>
                              <m:t>𝑠</m:t>
                            </m:r>
                          </m:e>
                          <m:sup>
                            <m:r>
                              <a:rPr lang="en-US" sz="2000" b="0" i="1" smtClean="0">
                                <a:solidFill>
                                  <a:schemeClr val="tx1"/>
                                </a:solidFill>
                                <a:latin typeface="Cambria Math" panose="02040503050406030204" pitchFamily="18" charset="0"/>
                                <a:cs typeface="Times New Roman" panose="02020603050405020304" pitchFamily="18" charset="0"/>
                              </a:rPr>
                              <m:t>2</m:t>
                            </m:r>
                          </m:sup>
                        </m:sSup>
                      </m:den>
                    </m:f>
                  </m:oMath>
                </a14:m>
                <a:endParaRPr lang="en-US">
                  <a:solidFill>
                    <a:srgbClr val="374151"/>
                  </a:solidFill>
                </a:endParaRPr>
              </a:p>
              <a:p>
                <a:pPr marL="0" indent="0" algn="l">
                  <a:buNone/>
                </a:pPr>
                <a:r>
                  <a:rPr lang="en-US" b="1" u="sng">
                    <a:solidFill>
                      <a:srgbClr val="374151"/>
                    </a:solidFill>
                  </a:rPr>
                  <a:t>Propulsion System</a:t>
                </a:r>
              </a:p>
              <a:p>
                <a:pPr lvl="1"/>
                <a:r>
                  <a:rPr lang="en-US">
                    <a:solidFill>
                      <a:srgbClr val="374151"/>
                    </a:solidFill>
                  </a:rPr>
                  <a:t>SLS gets orbiter into LEO from Cape Canaveral</a:t>
                </a:r>
              </a:p>
              <a:p>
                <a:pPr lvl="1"/>
                <a:r>
                  <a:rPr lang="en-US">
                    <a:solidFill>
                      <a:srgbClr val="374151"/>
                    </a:solidFill>
                  </a:rPr>
                  <a:t>The SPT-140, Hall-effect thrusters, provides the most efficient way to reach Venus </a:t>
                </a:r>
              </a:p>
              <a:p>
                <a:pPr lvl="2"/>
                <a14:m>
                  <m:oMath xmlns:m="http://schemas.openxmlformats.org/officeDocument/2006/math">
                    <m:sSub>
                      <m:sSubPr>
                        <m:ctrlPr>
                          <a:rPr lang="en-US" i="1" smtClean="0">
                            <a:solidFill>
                              <a:srgbClr val="374151"/>
                            </a:solidFill>
                            <a:effectLst/>
                            <a:latin typeface="Cambria Math" panose="02040503050406030204" pitchFamily="18" charset="0"/>
                          </a:rPr>
                        </m:ctrlPr>
                      </m:sSubPr>
                      <m:e>
                        <m:r>
                          <a:rPr lang="en-US" b="0" i="1" smtClean="0">
                            <a:solidFill>
                              <a:srgbClr val="374151"/>
                            </a:solidFill>
                            <a:effectLst/>
                            <a:latin typeface="Cambria Math" panose="02040503050406030204" pitchFamily="18" charset="0"/>
                          </a:rPr>
                          <m:t>𝐼</m:t>
                        </m:r>
                      </m:e>
                      <m:sub>
                        <m:r>
                          <a:rPr lang="en-US" b="0" i="1" smtClean="0">
                            <a:solidFill>
                              <a:srgbClr val="374151"/>
                            </a:solidFill>
                            <a:effectLst/>
                            <a:latin typeface="Cambria Math" panose="02040503050406030204" pitchFamily="18" charset="0"/>
                          </a:rPr>
                          <m:t>𝑠𝑝</m:t>
                        </m:r>
                      </m:sub>
                    </m:sSub>
                  </m:oMath>
                </a14:m>
                <a:r>
                  <a:rPr lang="en-US" i="0">
                    <a:solidFill>
                      <a:srgbClr val="374151"/>
                    </a:solidFill>
                    <a:effectLst/>
                  </a:rPr>
                  <a:t> = 1800 seconds</a:t>
                </a:r>
              </a:p>
              <a:p>
                <a:pPr lvl="2"/>
                <a:r>
                  <a:rPr lang="en-US">
                    <a:solidFill>
                      <a:srgbClr val="374151"/>
                    </a:solidFill>
                  </a:rPr>
                  <a:t>Propellant Mass = 848.32 kg</a:t>
                </a:r>
              </a:p>
              <a:p>
                <a:pPr lvl="1"/>
                <a:r>
                  <a:rPr lang="en-US" i="0">
                    <a:solidFill>
                      <a:srgbClr val="374151"/>
                    </a:solidFill>
                    <a:effectLst/>
                  </a:rPr>
                  <a:t>581.68 kg under the allocated propulsion budget</a:t>
                </a:r>
              </a:p>
              <a:p>
                <a:pPr lvl="2"/>
                <a:endParaRPr lang="en-US" i="0">
                  <a:solidFill>
                    <a:srgbClr val="374151"/>
                  </a:solidFill>
                  <a:effectLst/>
                </a:endParaRPr>
              </a:p>
            </p:txBody>
          </p:sp>
        </mc:Choice>
        <mc:Fallback>
          <p:sp>
            <p:nvSpPr>
              <p:cNvPr id="3" name="Content Placeholder 2">
                <a:extLst>
                  <a:ext uri="{FF2B5EF4-FFF2-40B4-BE49-F238E27FC236}">
                    <a16:creationId xmlns:a16="http://schemas.microsoft.com/office/drawing/2014/main" id="{54EB609B-490B-DCE0-8674-BCCDA92230BC}"/>
                  </a:ext>
                </a:extLst>
              </p:cNvPr>
              <p:cNvSpPr>
                <a:spLocks noGrp="1" noRot="1" noChangeAspect="1" noMove="1" noResize="1" noEditPoints="1" noAdjustHandles="1" noChangeArrowheads="1" noChangeShapeType="1" noTextEdit="1"/>
              </p:cNvSpPr>
              <p:nvPr>
                <p:ph idx="1"/>
              </p:nvPr>
            </p:nvSpPr>
            <p:spPr>
              <a:blipFill>
                <a:blip r:embed="rId3"/>
                <a:stretch>
                  <a:fillRect l="-1515"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44701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1097280" y="1807634"/>
            <a:ext cx="11094720" cy="4859866"/>
          </a:xfrm>
        </p:spPr>
        <p:txBody>
          <a:bodyPr vert="horz" lIns="0" tIns="45720" rIns="0" bIns="45720" rtlCol="0" anchor="t">
            <a:noAutofit/>
          </a:bodyPr>
          <a:lstStyle/>
          <a:p>
            <a:pPr>
              <a:buNone/>
            </a:pPr>
            <a:r>
              <a:rPr lang="en-US" b="0" i="0">
                <a:solidFill>
                  <a:srgbClr val="374151"/>
                </a:solidFill>
                <a:effectLst/>
              </a:rPr>
              <a:t>[</a:t>
            </a:r>
            <a:r>
              <a:rPr lang="en-US">
                <a:solidFill>
                  <a:srgbClr val="374151"/>
                </a:solidFill>
              </a:rPr>
              <a:t>1</a:t>
            </a:r>
            <a:r>
              <a:rPr lang="en-US" b="0" i="0">
                <a:solidFill>
                  <a:srgbClr val="374151"/>
                </a:solidFill>
                <a:effectLst/>
              </a:rPr>
              <a:t>] </a:t>
            </a:r>
            <a:r>
              <a:rPr lang="en-US">
                <a:effectLst/>
              </a:rPr>
              <a:t>Brown, C. D. (2002). </a:t>
            </a:r>
            <a:r>
              <a:rPr lang="en-US" i="1">
                <a:effectLst/>
              </a:rPr>
              <a:t>Elements of spacecraft design</a:t>
            </a:r>
            <a:r>
              <a:rPr lang="en-US">
                <a:effectLst/>
              </a:rPr>
              <a:t>. American Institute of Aeronautics and Astronautics, Inc.</a:t>
            </a:r>
            <a:endParaRPr lang="en-US" b="0" i="0">
              <a:solidFill>
                <a:srgbClr val="374151"/>
              </a:solidFill>
              <a:effectLst/>
            </a:endParaRPr>
          </a:p>
          <a:p>
            <a:pPr>
              <a:buNone/>
            </a:pPr>
            <a:r>
              <a:rPr lang="en-US" b="0" i="0">
                <a:solidFill>
                  <a:srgbClr val="374151"/>
                </a:solidFill>
                <a:effectLst/>
              </a:rPr>
              <a:t>[2] Edberg, D. (2022). </a:t>
            </a:r>
            <a:r>
              <a:rPr lang="en-US" b="0" i="1">
                <a:solidFill>
                  <a:srgbClr val="374151"/>
                </a:solidFill>
                <a:effectLst/>
              </a:rPr>
              <a:t>Spacecraft Design, Development, &amp; Operation.</a:t>
            </a:r>
          </a:p>
          <a:p>
            <a:pPr>
              <a:buNone/>
            </a:pPr>
            <a:r>
              <a:rPr lang="en-US" b="0" i="0">
                <a:solidFill>
                  <a:srgbClr val="374151"/>
                </a:solidFill>
                <a:effectLst/>
              </a:rPr>
              <a:t>[3] </a:t>
            </a:r>
            <a:r>
              <a:rPr lang="en-US">
                <a:effectLst/>
              </a:rPr>
              <a:t>Europa Clipper Instrument Summaries. (n.d.-a). https://europa.nasa.gov/internal_resources/379/ScienceInstruments_031422_Public.pdf </a:t>
            </a:r>
          </a:p>
          <a:p>
            <a:pPr>
              <a:buNone/>
            </a:pPr>
            <a:r>
              <a:rPr lang="en-US" b="0" i="0">
                <a:solidFill>
                  <a:srgbClr val="374151"/>
                </a:solidFill>
                <a:effectLst/>
              </a:rPr>
              <a:t>[</a:t>
            </a:r>
            <a:r>
              <a:rPr lang="en-US">
                <a:solidFill>
                  <a:srgbClr val="374151"/>
                </a:solidFill>
              </a:rPr>
              <a:t>4</a:t>
            </a:r>
            <a:r>
              <a:rPr lang="en-US" b="0" i="0">
                <a:solidFill>
                  <a:srgbClr val="374151"/>
                </a:solidFill>
                <a:effectLst/>
              </a:rPr>
              <a:t>] </a:t>
            </a:r>
            <a:r>
              <a:rPr lang="en-US">
                <a:effectLst/>
              </a:rPr>
              <a:t>Instructions for competitors obtaining own launch </a:t>
            </a:r>
            <a:r>
              <a:rPr lang="en-US" err="1">
                <a:effectLst/>
              </a:rPr>
              <a:t>RevB</a:t>
            </a:r>
            <a:r>
              <a:rPr lang="en-US">
                <a:effectLst/>
              </a:rPr>
              <a:t> - NASA. (n.d.-b). https://www.nasa.gov/wp-content/uploads/2023/02/instructions-for-competitors-obtaining-own-launch-revb.pdf </a:t>
            </a:r>
            <a:endParaRPr lang="en-US" b="0" i="1">
              <a:solidFill>
                <a:srgbClr val="374151"/>
              </a:solidFill>
              <a:effectLst/>
            </a:endParaRPr>
          </a:p>
          <a:p>
            <a:pPr>
              <a:buNone/>
            </a:pPr>
            <a:r>
              <a:rPr lang="en-US" b="0" i="0">
                <a:solidFill>
                  <a:srgbClr val="374151"/>
                </a:solidFill>
                <a:effectLst/>
              </a:rPr>
              <a:t>[5] </a:t>
            </a:r>
            <a:r>
              <a:rPr lang="en-US">
                <a:effectLst/>
              </a:rPr>
              <a:t>NASA. (n.d.-a). </a:t>
            </a:r>
            <a:r>
              <a:rPr lang="en-US" i="1">
                <a:effectLst/>
              </a:rPr>
              <a:t>Artemis</a:t>
            </a:r>
            <a:r>
              <a:rPr lang="en-US">
                <a:effectLst/>
              </a:rPr>
              <a:t>. NASA. https://www.nasa.gov/specials/artemis/ </a:t>
            </a:r>
          </a:p>
          <a:p>
            <a:pPr marL="0" indent="0">
              <a:buNone/>
            </a:pPr>
            <a:r>
              <a:rPr lang="en-US" b="0" i="0">
                <a:solidFill>
                  <a:srgbClr val="374151"/>
                </a:solidFill>
                <a:effectLst/>
              </a:rPr>
              <a:t>[6] </a:t>
            </a:r>
            <a:r>
              <a:rPr lang="en-US">
                <a:effectLst/>
              </a:rPr>
              <a:t>NASA. (2023, February 16). </a:t>
            </a:r>
            <a:r>
              <a:rPr lang="en-US" i="1" err="1">
                <a:effectLst/>
              </a:rPr>
              <a:t>Maspex</a:t>
            </a:r>
            <a:r>
              <a:rPr lang="en-US">
                <a:effectLst/>
              </a:rPr>
              <a:t>. NASA. https://europa.nasa.gov/spacecraft/instruments/maspex/ </a:t>
            </a:r>
          </a:p>
          <a:p>
            <a:pPr marL="0" indent="0">
              <a:buNone/>
            </a:pPr>
            <a:r>
              <a:rPr lang="en-US" b="0" i="0">
                <a:solidFill>
                  <a:srgbClr val="374151"/>
                </a:solidFill>
                <a:effectLst/>
              </a:rPr>
              <a:t>[</a:t>
            </a:r>
            <a:r>
              <a:rPr lang="en-US">
                <a:solidFill>
                  <a:srgbClr val="374151"/>
                </a:solidFill>
              </a:rPr>
              <a:t>7</a:t>
            </a:r>
            <a:r>
              <a:rPr lang="en-US" b="0" i="0">
                <a:solidFill>
                  <a:srgbClr val="374151"/>
                </a:solidFill>
                <a:effectLst/>
              </a:rPr>
              <a:t>] </a:t>
            </a:r>
            <a:r>
              <a:rPr lang="en-US">
                <a:effectLst/>
              </a:rPr>
              <a:t>NASA. (n.d.-b). </a:t>
            </a:r>
            <a:r>
              <a:rPr lang="en-US" i="1">
                <a:effectLst/>
              </a:rPr>
              <a:t>NASA Technical Reports Server (NTRS)</a:t>
            </a:r>
            <a:r>
              <a:rPr lang="en-US">
                <a:effectLst/>
              </a:rPr>
              <a:t>. NASA. https://ntrs.nasa.gov/ </a:t>
            </a:r>
            <a:endParaRPr lang="en-US" b="0" i="0">
              <a:solidFill>
                <a:srgbClr val="374151"/>
              </a:solidFill>
              <a:effectLst/>
            </a:endParaRPr>
          </a:p>
          <a:p>
            <a:pPr marL="0" indent="0">
              <a:buNone/>
            </a:pPr>
            <a:r>
              <a:rPr lang="en-US">
                <a:effectLst/>
              </a:rPr>
              <a:t>[8] NASA. (n.d.-b). </a:t>
            </a:r>
            <a:r>
              <a:rPr lang="en-US" i="1">
                <a:effectLst/>
              </a:rPr>
              <a:t>Radar Imager for mars’ subsurface exploration (RIMFAX)</a:t>
            </a:r>
            <a:r>
              <a:rPr lang="en-US">
                <a:effectLst/>
              </a:rPr>
              <a:t>. NASA. 	https://mars.nasa.gov/mars2020/spacecraft/instruments/rimfax/ </a:t>
            </a:r>
          </a:p>
          <a:p>
            <a:pPr>
              <a:buNone/>
            </a:pPr>
            <a:endParaRPr lang="en-US">
              <a:effectLst/>
            </a:endParaRPr>
          </a:p>
          <a:p>
            <a:pPr>
              <a:buNone/>
            </a:pPr>
            <a:endParaRPr lang="en-US"/>
          </a:p>
          <a:p>
            <a:pPr>
              <a:buNone/>
            </a:pPr>
            <a:endParaRPr lang="en-US"/>
          </a:p>
          <a:p>
            <a:pPr>
              <a:buNone/>
            </a:pPr>
            <a:endParaRPr lang="en-US"/>
          </a:p>
          <a:p>
            <a:pPr>
              <a:buNone/>
            </a:pPr>
            <a:endParaRPr lang="en-US"/>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59169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1097280" y="1807634"/>
            <a:ext cx="11094720" cy="4859866"/>
          </a:xfrm>
        </p:spPr>
        <p:txBody>
          <a:bodyPr vert="horz" lIns="0" tIns="45720" rIns="0" bIns="45720" rtlCol="0" anchor="t">
            <a:noAutofit/>
          </a:bodyPr>
          <a:lstStyle/>
          <a:p>
            <a:r>
              <a:rPr lang="en-US">
                <a:effectLst/>
              </a:rPr>
              <a:t>[9] </a:t>
            </a:r>
            <a:r>
              <a:rPr lang="en-US" i="1">
                <a:effectLst/>
              </a:rPr>
              <a:t>Space mission engineering: The new </a:t>
            </a:r>
            <a:r>
              <a:rPr lang="en-US" i="1" err="1">
                <a:effectLst/>
              </a:rPr>
              <a:t>smad</a:t>
            </a:r>
            <a:r>
              <a:rPr lang="en-US">
                <a:effectLst/>
              </a:rPr>
              <a:t>. (2011). . Amazon Publishing. </a:t>
            </a:r>
          </a:p>
          <a:p>
            <a:r>
              <a:rPr lang="en-US">
                <a:effectLst/>
              </a:rPr>
              <a:t>[10] Wikimedia Foundation. (2023, October 5). </a:t>
            </a:r>
            <a:r>
              <a:rPr lang="en-US" i="1">
                <a:effectLst/>
              </a:rPr>
              <a:t>Xenon</a:t>
            </a:r>
            <a:r>
              <a:rPr lang="en-US">
                <a:effectLst/>
              </a:rPr>
              <a:t>. Wikipedia. https://en.wikipedia.org/wiki/Xenon </a:t>
            </a:r>
          </a:p>
          <a:p>
            <a:r>
              <a:rPr lang="en-US">
                <a:effectLst/>
              </a:rPr>
              <a:t>[11] Wikimedia Foundation. (2023a, October 1). </a:t>
            </a:r>
            <a:r>
              <a:rPr lang="en-US" i="1">
                <a:effectLst/>
              </a:rPr>
              <a:t>Psyche (spacecraft)</a:t>
            </a:r>
            <a:r>
              <a:rPr lang="en-US">
                <a:effectLst/>
              </a:rPr>
              <a:t>. Wikipedia. https://en.wikipedia.org/wiki/Psyche_(spacecraft) </a:t>
            </a:r>
          </a:p>
          <a:p>
            <a:endParaRPr lang="en-US">
              <a:effectLst/>
            </a:endParaRPr>
          </a:p>
          <a:p>
            <a:pPr>
              <a:buNone/>
            </a:pPr>
            <a:r>
              <a:rPr lang="en-US">
                <a:effectLst/>
              </a:rPr>
              <a:t> </a:t>
            </a:r>
          </a:p>
          <a:p>
            <a:pPr>
              <a:buNone/>
            </a:pPr>
            <a:endParaRPr lang="en-US">
              <a:effectLst/>
            </a:endParaRPr>
          </a:p>
          <a:p>
            <a:pPr>
              <a:buNone/>
            </a:pPr>
            <a:endParaRPr lang="en-US"/>
          </a:p>
          <a:p>
            <a:pPr>
              <a:buNone/>
            </a:pPr>
            <a:endParaRPr lang="en-US"/>
          </a:p>
          <a:p>
            <a:pPr>
              <a:buNone/>
            </a:pPr>
            <a:endParaRPr lang="en-US"/>
          </a:p>
          <a:p>
            <a:pPr>
              <a:buNone/>
            </a:pPr>
            <a:endParaRPr lang="en-US"/>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65666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370DD9-5505-7CBD-BA91-F387F503D62B}"/>
              </a:ext>
            </a:extLst>
          </p:cNvPr>
          <p:cNvSpPr>
            <a:spLocks noGrp="1"/>
          </p:cNvSpPr>
          <p:nvPr>
            <p:ph type="title"/>
          </p:nvPr>
        </p:nvSpPr>
        <p:spPr/>
        <p:txBody>
          <a:bodyPr/>
          <a:lstStyle/>
          <a:p>
            <a:r>
              <a:rPr lang="en-US"/>
              <a:t>Thermal Design</a:t>
            </a:r>
          </a:p>
        </p:txBody>
      </p:sp>
      <p:sp>
        <p:nvSpPr>
          <p:cNvPr id="5" name="Picture Placeholder 4">
            <a:extLst>
              <a:ext uri="{FF2B5EF4-FFF2-40B4-BE49-F238E27FC236}">
                <a16:creationId xmlns:a16="http://schemas.microsoft.com/office/drawing/2014/main" id="{0EEABA74-0B53-B285-1B66-B481731961E6}"/>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3D92EEAE-0138-849B-F4FF-495F278BFCB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15068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D651-F47C-92EA-5DCE-CFC85BF54CB0}"/>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891D604-2354-9CCE-6C97-05AC1E608FE5}"/>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6BDB0A17-B590-326C-6113-133B9FA251F2}"/>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ECB5A85C-33C4-6D10-27C3-168C625A4A3B}"/>
              </a:ext>
            </a:extLst>
          </p:cNvPr>
          <p:cNvSpPr>
            <a:spLocks noGrp="1"/>
          </p:cNvSpPr>
          <p:nvPr>
            <p:ph type="sldNum" sz="quarter" idx="12"/>
          </p:nvPr>
        </p:nvSpPr>
        <p:spPr/>
        <p:txBody>
          <a:bodyPr/>
          <a:lstStyle/>
          <a:p>
            <a:fld id="{4FAB73BC-B049-4115-A692-8D63A059BFB8}" type="slidenum">
              <a:rPr lang="en-US" smtClean="0"/>
              <a:t>39</a:t>
            </a:fld>
            <a:endParaRPr lang="en-US"/>
          </a:p>
        </p:txBody>
      </p:sp>
    </p:spTree>
    <p:extLst>
      <p:ext uri="{BB962C8B-B14F-4D97-AF65-F5344CB8AC3E}">
        <p14:creationId xmlns:p14="http://schemas.microsoft.com/office/powerpoint/2010/main" val="3280492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8A7ED-0CFF-B946-F7FA-5B6F40D5792E}"/>
              </a:ext>
            </a:extLst>
          </p:cNvPr>
          <p:cNvSpPr>
            <a:spLocks noGrp="1"/>
          </p:cNvSpPr>
          <p:nvPr>
            <p:ph type="title"/>
          </p:nvPr>
        </p:nvSpPr>
        <p:spPr>
          <a:xfrm>
            <a:off x="6411685" y="634946"/>
            <a:ext cx="5127171" cy="1450757"/>
          </a:xfrm>
        </p:spPr>
        <p:txBody>
          <a:bodyPr>
            <a:normAutofit/>
          </a:bodyPr>
          <a:lstStyle/>
          <a:p>
            <a:r>
              <a:rPr lang="en-US"/>
              <a:t>Introduction</a:t>
            </a:r>
          </a:p>
        </p:txBody>
      </p:sp>
      <p:cxnSp>
        <p:nvCxnSpPr>
          <p:cNvPr id="4116" name="Straight Connector 4115">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122" name="Content Placeholder 2">
            <a:extLst>
              <a:ext uri="{FF2B5EF4-FFF2-40B4-BE49-F238E27FC236}">
                <a16:creationId xmlns:a16="http://schemas.microsoft.com/office/drawing/2014/main" id="{FD7027E4-6A0A-484A-B6C5-9CCB6565CBCE}"/>
              </a:ext>
            </a:extLst>
          </p:cNvPr>
          <p:cNvGraphicFramePr>
            <a:graphicFrameLocks noGrp="1"/>
          </p:cNvGraphicFramePr>
          <p:nvPr>
            <p:ph idx="1"/>
          </p:nvPr>
        </p:nvGraphicFramePr>
        <p:xfrm>
          <a:off x="6411684" y="2198914"/>
          <a:ext cx="512717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18" name="Rectangle 4117">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0" name="Rectangle 4119">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DE396F7-A107-2DC9-0B34-7AD54CD19249}"/>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BFFCCADC-096B-E947-B571-3BD2EE4181A7}"/>
              </a:ext>
            </a:extLst>
          </p:cNvPr>
          <p:cNvSpPr txBox="1"/>
          <p:nvPr/>
        </p:nvSpPr>
        <p:spPr>
          <a:xfrm>
            <a:off x="1458314" y="5706522"/>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Planetary Science Journal</a:t>
            </a:r>
          </a:p>
        </p:txBody>
      </p:sp>
      <p:pic>
        <p:nvPicPr>
          <p:cNvPr id="5" name="Picture 4">
            <a:extLst>
              <a:ext uri="{FF2B5EF4-FFF2-40B4-BE49-F238E27FC236}">
                <a16:creationId xmlns:a16="http://schemas.microsoft.com/office/drawing/2014/main" id="{9715DABA-816C-4795-9D71-94429D552E59}"/>
              </a:ext>
            </a:extLst>
          </p:cNvPr>
          <p:cNvPicPr>
            <a:picLocks noChangeAspect="1"/>
          </p:cNvPicPr>
          <p:nvPr/>
        </p:nvPicPr>
        <p:blipFill>
          <a:blip r:embed="rId8"/>
          <a:stretch>
            <a:fillRect/>
          </a:stretch>
        </p:blipFill>
        <p:spPr>
          <a:xfrm>
            <a:off x="1185180" y="337973"/>
            <a:ext cx="3461877" cy="5392138"/>
          </a:xfrm>
          <a:prstGeom prst="rect">
            <a:avLst/>
          </a:prstGeom>
        </p:spPr>
      </p:pic>
    </p:spTree>
    <p:extLst>
      <p:ext uri="{BB962C8B-B14F-4D97-AF65-F5344CB8AC3E}">
        <p14:creationId xmlns:p14="http://schemas.microsoft.com/office/powerpoint/2010/main" val="4234806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3248464513"/>
              </p:ext>
            </p:extLst>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105.93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37000.00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35328.86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4700.14</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2516.99</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37014.61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13769.00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8877.27</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1239031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2902726399"/>
              </p:ext>
            </p:extLst>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37014.61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100000.00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144078.67</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447.43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644.65</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181093.28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10570.17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13722.54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149910.17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202032.95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2781919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7280" y="1688113"/>
          <a:ext cx="10058396" cy="48209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170.369367</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16.2496726</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marB="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Attitude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121.692405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121.692405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Power</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marB="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rPr>
                        <a:t>CDS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103.438544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103.438544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rPr>
                        <a:t>COMMs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139.946265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139.946265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marB="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rPr>
                        <a:t>Mechanism</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838"/>
                  </a:ext>
                </a:extLst>
              </a:tr>
              <a:tr h="370840">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454.34233</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rPr>
                        <a:t>Margin</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154.119694</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170</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144.2</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778.462024</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598.54233</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2816069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Thermal Analysis (Spherical Assumptions)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Wet Mass</a:t>
                </a:r>
              </a:p>
              <a:p>
                <a:pPr lvl="1"/>
                <a:r>
                  <a:rPr lang="en-US" b="1"/>
                  <a:t>Volume: </a:t>
                </a:r>
                <a:r>
                  <a:rPr lang="en-US"/>
                  <a:t>12.93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b="1"/>
              </a:p>
              <a:p>
                <a:pPr lvl="1"/>
                <a:r>
                  <a:rPr lang="en-US" b="1"/>
                  <a:t>Radius: </a:t>
                </a:r>
                <a:r>
                  <a:rPr lang="en-US"/>
                  <a:t>1.456 m</a:t>
                </a:r>
                <a:endParaRPr lang="en-US" b="1"/>
              </a:p>
              <a:p>
                <a:pPr lvl="1"/>
                <a:r>
                  <a:rPr lang="en-US" b="1"/>
                  <a:t>Surface Area: </a:t>
                </a:r>
                <a:r>
                  <a:rPr lang="en-US"/>
                  <a:t>26.64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pPr lvl="1"/>
                <a:r>
                  <a:rPr lang="en-US" b="1"/>
                  <a:t>Area: </a:t>
                </a:r>
                <a:r>
                  <a:rPr lang="en-US"/>
                  <a:t>6.66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r>
                  <a:rPr lang="en-US" b="1" u="sng"/>
                  <a:t>Dry Mass</a:t>
                </a:r>
              </a:p>
              <a:p>
                <a:pPr lvl="1"/>
                <a:r>
                  <a:rPr lang="en-US" b="1"/>
                  <a:t>Volume: </a:t>
                </a:r>
                <a:r>
                  <a:rPr lang="en-US"/>
                  <a:t>16.92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b="1"/>
              </a:p>
              <a:p>
                <a:pPr lvl="1"/>
                <a:r>
                  <a:rPr lang="en-US" b="1"/>
                  <a:t>Radius: </a:t>
                </a:r>
                <a:r>
                  <a:rPr lang="en-US"/>
                  <a:t>1.59 m</a:t>
                </a:r>
                <a:endParaRPr lang="en-US" b="1"/>
              </a:p>
              <a:p>
                <a:pPr lvl="1"/>
                <a:r>
                  <a:rPr lang="en-US" b="1"/>
                  <a:t>Surface Area: </a:t>
                </a:r>
                <a:r>
                  <a:rPr lang="en-US"/>
                  <a:t>31.87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pPr lvl="1"/>
                <a:r>
                  <a:rPr lang="en-US" b="1"/>
                  <a:t>Area: </a:t>
                </a:r>
                <a:r>
                  <a:rPr lang="en-US"/>
                  <a:t>7.97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p:txBody>
          </p:sp>
        </mc:Choice>
        <mc:Fallback>
          <p:sp>
            <p:nvSpPr>
              <p:cNvPr id="3" name="Content Placeholder 2">
                <a:extLst>
                  <a:ext uri="{FF2B5EF4-FFF2-40B4-BE49-F238E27FC236}">
                    <a16:creationId xmlns:a16="http://schemas.microsoft.com/office/drawing/2014/main" id="{9C562221-0912-53EE-C8CC-18A118993D1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37190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CFCD50F-4BF3-4733-BD42-5567080A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20BB31-8C5C-BA33-E6A1-119EE355A108}"/>
              </a:ext>
            </a:extLst>
          </p:cNvPr>
          <p:cNvSpPr>
            <a:spLocks noGrp="1"/>
          </p:cNvSpPr>
          <p:nvPr>
            <p:ph type="title"/>
          </p:nvPr>
        </p:nvSpPr>
        <p:spPr>
          <a:xfrm>
            <a:off x="6728459" y="634946"/>
            <a:ext cx="4821283" cy="1450757"/>
          </a:xfrm>
        </p:spPr>
        <p:txBody>
          <a:bodyPr>
            <a:normAutofit/>
          </a:bodyPr>
          <a:lstStyle/>
          <a:p>
            <a:r>
              <a:rPr lang="en-US"/>
              <a:t>Thermal Analysis</a:t>
            </a:r>
          </a:p>
        </p:txBody>
      </p:sp>
      <p:sp>
        <p:nvSpPr>
          <p:cNvPr id="2059" name="Rectangle 2058">
            <a:extLst>
              <a:ext uri="{FF2B5EF4-FFF2-40B4-BE49-F238E27FC236}">
                <a16:creationId xmlns:a16="http://schemas.microsoft.com/office/drawing/2014/main" id="{97C2466A-2320-4205-BDC2-056CD8BC2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Aeroshell for Mars Science Laboratory – NASA Mars Exploration">
            <a:extLst>
              <a:ext uri="{FF2B5EF4-FFF2-40B4-BE49-F238E27FC236}">
                <a16:creationId xmlns:a16="http://schemas.microsoft.com/office/drawing/2014/main" id="{D7815483-B95B-383E-95DD-8F411E44B3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8336" y="1162595"/>
            <a:ext cx="2784700" cy="1726514"/>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C24F77B6-3AFC-4981-A39A-15994073E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63" name="Straight Connector 2062">
            <a:extLst>
              <a:ext uri="{FF2B5EF4-FFF2-40B4-BE49-F238E27FC236}">
                <a16:creationId xmlns:a16="http://schemas.microsoft.com/office/drawing/2014/main" id="{E622A300-A12E-4C3D-A574-71AFFA8F2B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065" name="Rectangle 2064">
            <a:extLst>
              <a:ext uri="{FF2B5EF4-FFF2-40B4-BE49-F238E27FC236}">
                <a16:creationId xmlns:a16="http://schemas.microsoft.com/office/drawing/2014/main" id="{B7D21A87-2874-4438-84BA-E02F7C63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7" name="Rectangle 2066">
            <a:extLst>
              <a:ext uri="{FF2B5EF4-FFF2-40B4-BE49-F238E27FC236}">
                <a16:creationId xmlns:a16="http://schemas.microsoft.com/office/drawing/2014/main" id="{0B0A69F5-520C-404C-9614-071AAE13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Satellite MLI blankets modeling - Works in Progress - Blender Artists Community">
            <a:extLst>
              <a:ext uri="{FF2B5EF4-FFF2-40B4-BE49-F238E27FC236}">
                <a16:creationId xmlns:a16="http://schemas.microsoft.com/office/drawing/2014/main" id="{1135346A-E3F7-B965-A0FD-BEEBED548B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64752" y="3457151"/>
            <a:ext cx="2295082" cy="15204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7F6BFF-E2C7-9411-7797-D1A23F06B462}"/>
              </a:ext>
            </a:extLst>
          </p:cNvPr>
          <p:cNvSpPr>
            <a:spLocks noGrp="1"/>
          </p:cNvSpPr>
          <p:nvPr>
            <p:ph idx="1"/>
          </p:nvPr>
        </p:nvSpPr>
        <p:spPr>
          <a:xfrm>
            <a:off x="6474459" y="2056673"/>
            <a:ext cx="5717541" cy="4277641"/>
          </a:xfrm>
        </p:spPr>
        <p:txBody>
          <a:bodyPr>
            <a:noAutofit/>
          </a:bodyPr>
          <a:lstStyle/>
          <a:p>
            <a:r>
              <a:rPr lang="en-US" sz="1800" b="1" u="sng"/>
              <a:t>Inputs</a:t>
            </a:r>
          </a:p>
          <a:p>
            <a:pPr lvl="1"/>
            <a:r>
              <a:rPr lang="en-US" sz="1800" b="1"/>
              <a:t>Maximum Power Dissipation: </a:t>
            </a:r>
            <a:r>
              <a:rPr lang="en-US" sz="1800"/>
              <a:t>144.2 W</a:t>
            </a:r>
          </a:p>
          <a:p>
            <a:pPr lvl="1"/>
            <a:r>
              <a:rPr lang="en-US" sz="1800" b="1"/>
              <a:t>Minimum Power Dissipation: </a:t>
            </a:r>
            <a:r>
              <a:rPr lang="en-US" sz="1800"/>
              <a:t>80 W</a:t>
            </a:r>
          </a:p>
          <a:p>
            <a:pPr lvl="1"/>
            <a:r>
              <a:rPr lang="en-US" sz="1800" b="1"/>
              <a:t>Altitude: </a:t>
            </a:r>
            <a:r>
              <a:rPr lang="en-US" sz="1800"/>
              <a:t>55 km</a:t>
            </a:r>
          </a:p>
          <a:p>
            <a:pPr lvl="1"/>
            <a:r>
              <a:rPr lang="en-US" sz="1800" b="1"/>
              <a:t>Venus Radius: </a:t>
            </a:r>
            <a:r>
              <a:rPr lang="en-US" sz="1800"/>
              <a:t>6052 km</a:t>
            </a:r>
          </a:p>
          <a:p>
            <a:pPr lvl="1"/>
            <a:r>
              <a:rPr lang="en-US" sz="1800" b="1"/>
              <a:t>IR Emissivity: </a:t>
            </a:r>
            <a:r>
              <a:rPr lang="en-US" sz="1800"/>
              <a:t>0.8</a:t>
            </a:r>
          </a:p>
          <a:p>
            <a:pPr lvl="1"/>
            <a:r>
              <a:rPr lang="en-US" sz="1800" b="1"/>
              <a:t>Solar Absorptivity: </a:t>
            </a:r>
            <a:r>
              <a:rPr lang="en-US" sz="1800"/>
              <a:t>0.316</a:t>
            </a:r>
            <a:endParaRPr lang="en-US" sz="1800" b="1" u="sng"/>
          </a:p>
          <a:p>
            <a:r>
              <a:rPr lang="en-US" sz="1800" b="1" u="sng"/>
              <a:t>Outputs</a:t>
            </a:r>
          </a:p>
          <a:p>
            <a:pPr lvl="1"/>
            <a:r>
              <a:rPr lang="en-US" sz="1800" b="1"/>
              <a:t>Worse case (Hot/Cold): </a:t>
            </a:r>
            <a:r>
              <a:rPr lang="en-US" sz="1800"/>
              <a:t>273 K / 208 K</a:t>
            </a:r>
            <a:endParaRPr lang="en-US" sz="1800" b="1"/>
          </a:p>
          <a:p>
            <a:pPr lvl="1"/>
            <a:r>
              <a:rPr lang="en-US" sz="1800" b="1"/>
              <a:t>Radiator Area: </a:t>
            </a:r>
            <a:r>
              <a:rPr lang="en-US" sz="1800"/>
              <a:t>2.59 m^2</a:t>
            </a:r>
            <a:endParaRPr lang="en-US" sz="1800" b="1"/>
          </a:p>
          <a:p>
            <a:pPr lvl="1"/>
            <a:r>
              <a:rPr lang="en-US" sz="1800" b="1"/>
              <a:t>Radiator Temperature (Worst Case Cold): </a:t>
            </a:r>
            <a:r>
              <a:rPr lang="en-US" sz="1800"/>
              <a:t>171 K</a:t>
            </a:r>
            <a:endParaRPr lang="en-US" sz="1800" b="1"/>
          </a:p>
          <a:p>
            <a:pPr lvl="1"/>
            <a:r>
              <a:rPr lang="en-US" sz="1800" b="1"/>
              <a:t>Heater Power Required: </a:t>
            </a:r>
            <a:r>
              <a:rPr lang="en-US" sz="1800"/>
              <a:t>16.2 W</a:t>
            </a:r>
          </a:p>
          <a:p>
            <a:pPr lvl="1"/>
            <a:r>
              <a:rPr lang="en-US" sz="1800" b="1"/>
              <a:t>Solar Array Temperature (Hot / Cold): </a:t>
            </a:r>
            <a:r>
              <a:rPr lang="en-US" sz="1800"/>
              <a:t>54.5 K / 41.5 K</a:t>
            </a:r>
            <a:endParaRPr lang="en-US" sz="1800" b="1"/>
          </a:p>
          <a:p>
            <a:pPr marL="201168" lvl="1" indent="0">
              <a:buNone/>
            </a:pPr>
            <a:endParaRPr lang="en-US" sz="1800"/>
          </a:p>
        </p:txBody>
      </p:sp>
      <p:sp>
        <p:nvSpPr>
          <p:cNvPr id="2069" name="Rectangle 2068">
            <a:extLst>
              <a:ext uri="{FF2B5EF4-FFF2-40B4-BE49-F238E27FC236}">
                <a16:creationId xmlns:a16="http://schemas.microsoft.com/office/drawing/2014/main" id="{54D683B1-E7B7-4AF5-8BF1-00757F13F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1" name="Rectangle 2070">
            <a:extLst>
              <a:ext uri="{FF2B5EF4-FFF2-40B4-BE49-F238E27FC236}">
                <a16:creationId xmlns:a16="http://schemas.microsoft.com/office/drawing/2014/main" id="{7B07ECB0-AC96-4F4F-AB0C-44EA1353C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C03119-625E-409D-9CCF-ED8515434983}"/>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44</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46548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845734"/>
            <a:ext cx="10058400" cy="4440766"/>
          </a:xfrm>
        </p:spPr>
        <p:txBody>
          <a:bodyPr>
            <a:noAutofit/>
          </a:bodyPr>
          <a:lstStyle/>
          <a:p>
            <a:pPr marL="0" indent="0" algn="l">
              <a:buNone/>
            </a:pPr>
            <a:r>
              <a:rPr lang="en-US" b="1" u="sng">
                <a:solidFill>
                  <a:srgbClr val="374151"/>
                </a:solidFill>
              </a:rPr>
              <a:t>Thermal Analysis</a:t>
            </a:r>
          </a:p>
          <a:p>
            <a:pPr lvl="1"/>
            <a:r>
              <a:rPr lang="en-US" b="1"/>
              <a:t>Worse case (Hot/Cold): </a:t>
            </a:r>
            <a:r>
              <a:rPr lang="en-US"/>
              <a:t>273 K / 208 K</a:t>
            </a:r>
            <a:endParaRPr lang="en-US" b="1"/>
          </a:p>
          <a:p>
            <a:pPr lvl="1"/>
            <a:r>
              <a:rPr lang="en-US" b="1"/>
              <a:t>Radiator Area: </a:t>
            </a:r>
            <a:r>
              <a:rPr lang="en-US"/>
              <a:t>2.59 m^2</a:t>
            </a:r>
            <a:endParaRPr lang="en-US" b="1"/>
          </a:p>
          <a:p>
            <a:pPr lvl="1"/>
            <a:r>
              <a:rPr lang="en-US" b="1"/>
              <a:t>Radiator Temperature (Worst Case Cold): </a:t>
            </a:r>
            <a:r>
              <a:rPr lang="en-US"/>
              <a:t>171 K</a:t>
            </a:r>
            <a:endParaRPr lang="en-US" b="1"/>
          </a:p>
          <a:p>
            <a:pPr lvl="1"/>
            <a:r>
              <a:rPr lang="en-US" b="1"/>
              <a:t>Heater Power Required: </a:t>
            </a:r>
            <a:r>
              <a:rPr lang="en-US"/>
              <a:t>16.2 W</a:t>
            </a:r>
          </a:p>
          <a:p>
            <a:pPr lvl="1"/>
            <a:r>
              <a:rPr lang="en-US" b="1"/>
              <a:t>Solar Array Temperature (Hot / Cold): </a:t>
            </a:r>
            <a:r>
              <a:rPr lang="en-US"/>
              <a:t>54.5 K / 41.5 K</a:t>
            </a:r>
            <a:endParaRPr lang="en-US">
              <a:solidFill>
                <a:srgbClr val="374151"/>
              </a:solidFill>
            </a:endParaRPr>
          </a:p>
          <a:p>
            <a:pPr marL="0" indent="0" algn="l">
              <a:buNone/>
            </a:pPr>
            <a:r>
              <a:rPr lang="en-US" b="1" u="sng">
                <a:solidFill>
                  <a:srgbClr val="374151"/>
                </a:solidFill>
              </a:rPr>
              <a:t>Spacecraft Budgets</a:t>
            </a:r>
          </a:p>
          <a:p>
            <a:pPr lvl="1"/>
            <a:r>
              <a:rPr lang="en-US" b="1" i="0">
                <a:solidFill>
                  <a:srgbClr val="374151"/>
                </a:solidFill>
                <a:effectLst/>
              </a:rPr>
              <a:t>Total Mass: </a:t>
            </a:r>
            <a:r>
              <a:rPr lang="en-US" i="0">
                <a:solidFill>
                  <a:srgbClr val="374151"/>
                </a:solidFill>
                <a:effectLst/>
              </a:rPr>
              <a:t>3833.79 kg (14.36% under budget)</a:t>
            </a:r>
          </a:p>
          <a:p>
            <a:pPr lvl="1"/>
            <a:r>
              <a:rPr lang="en-US" b="1">
                <a:solidFill>
                  <a:srgbClr val="374151"/>
                </a:solidFill>
              </a:rPr>
              <a:t>Total Power: </a:t>
            </a:r>
            <a:r>
              <a:rPr lang="en-US">
                <a:solidFill>
                  <a:srgbClr val="374151"/>
                </a:solidFill>
              </a:rPr>
              <a:t>598.54 W (30.06% under budget)</a:t>
            </a:r>
          </a:p>
          <a:p>
            <a:pPr lvl="1"/>
            <a:r>
              <a:rPr lang="en-US">
                <a:solidFill>
                  <a:srgbClr val="374151"/>
                </a:solidFill>
              </a:rPr>
              <a:t>Values close to Perseverance Rover mission and Venus Express, but under Europa Clipper’s</a:t>
            </a:r>
            <a:endParaRPr lang="en-US" i="0">
              <a:solidFill>
                <a:srgbClr val="374151"/>
              </a:solidFill>
              <a:effectLst/>
            </a:endParaRPr>
          </a:p>
          <a:p>
            <a:pPr lvl="2"/>
            <a:endParaRPr lang="en-US" i="0">
              <a:solidFill>
                <a:srgbClr val="374151"/>
              </a:solidFill>
              <a:effectLst/>
            </a:endParaRPr>
          </a:p>
        </p:txBody>
      </p:sp>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46808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4EA41C-1CDB-01B9-2CD3-23ABE7AAD272}"/>
              </a:ext>
            </a:extLst>
          </p:cNvPr>
          <p:cNvSpPr txBox="1"/>
          <p:nvPr/>
        </p:nvSpPr>
        <p:spPr>
          <a:xfrm>
            <a:off x="5289754" y="639097"/>
            <a:ext cx="6253317" cy="368601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85000"/>
              </a:lnSpc>
              <a:spcBef>
                <a:spcPct val="0"/>
              </a:spcBef>
              <a:spcAft>
                <a:spcPts val="600"/>
              </a:spcAft>
              <a:buClrTx/>
              <a:buSzTx/>
              <a:buFontTx/>
              <a:buNone/>
              <a:tabLst/>
              <a:defRPr/>
            </a:pPr>
            <a:r>
              <a:rPr kumimoji="0" lang="en-US" sz="8000" b="0" i="0" u="none" strike="noStrike" kern="1200" cap="none" spc="-50" normalizeH="0" baseline="0" noProof="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Thank you!</a:t>
            </a:r>
          </a:p>
        </p:txBody>
      </p:sp>
      <p:pic>
        <p:nvPicPr>
          <p:cNvPr id="10" name="Graphic 9" descr="Handshake">
            <a:extLst>
              <a:ext uri="{FF2B5EF4-FFF2-40B4-BE49-F238E27FC236}">
                <a16:creationId xmlns:a16="http://schemas.microsoft.com/office/drawing/2014/main" id="{26CA3758-01ED-B794-0C0C-C483088F1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163529"/>
            <a:ext cx="4001315" cy="4001315"/>
          </a:xfrm>
          <a:prstGeom prst="rect">
            <a:avLst/>
          </a:prstGeom>
        </p:spPr>
      </p:pic>
      <p:sp>
        <p:nvSpPr>
          <p:cNvPr id="4" name="Slide Number Placeholder 3">
            <a:extLst>
              <a:ext uri="{FF2B5EF4-FFF2-40B4-BE49-F238E27FC236}">
                <a16:creationId xmlns:a16="http://schemas.microsoft.com/office/drawing/2014/main" id="{6D088BCF-6B5F-F194-8287-9605DF317B3D}"/>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600"/>
                </a:spcAft>
                <a:buClrTx/>
                <a:buSzTx/>
                <a:buFontTx/>
                <a:buNone/>
                <a:tabLst/>
                <a:defRPr/>
              </a:pPr>
              <a:t>46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43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370DD9-5505-7CBD-BA91-F387F503D62B}"/>
              </a:ext>
            </a:extLst>
          </p:cNvPr>
          <p:cNvSpPr>
            <a:spLocks noGrp="1"/>
          </p:cNvSpPr>
          <p:nvPr>
            <p:ph type="title"/>
          </p:nvPr>
        </p:nvSpPr>
        <p:spPr/>
        <p:txBody>
          <a:bodyPr/>
          <a:lstStyle/>
          <a:p>
            <a:r>
              <a:rPr lang="en-US"/>
              <a:t>Power Design</a:t>
            </a:r>
          </a:p>
        </p:txBody>
      </p:sp>
      <p:sp>
        <p:nvSpPr>
          <p:cNvPr id="5" name="Picture Placeholder 4">
            <a:extLst>
              <a:ext uri="{FF2B5EF4-FFF2-40B4-BE49-F238E27FC236}">
                <a16:creationId xmlns:a16="http://schemas.microsoft.com/office/drawing/2014/main" id="{0EEABA74-0B53-B285-1B66-B481731961E6}"/>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3D92EEAE-0138-849B-F4FF-495F278BFCB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752682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Power Analysis Overview</a:t>
            </a:r>
          </a:p>
        </p:txBody>
      </p:sp>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Assumptions</a:t>
            </a:r>
          </a:p>
          <a:p>
            <a:pPr lvl="1"/>
            <a:r>
              <a:rPr lang="en-US"/>
              <a:t>Source-to-loads transmission efficiency </a:t>
            </a:r>
            <a:r>
              <a:rPr lang="en-US" i="1"/>
              <a:t>X</a:t>
            </a:r>
            <a:r>
              <a:rPr lang="en-US" baseline="-25000"/>
              <a:t>SL</a:t>
            </a:r>
            <a:r>
              <a:rPr lang="en-US"/>
              <a:t> : 0.95</a:t>
            </a:r>
            <a:endParaRPr lang="en-US" b="1"/>
          </a:p>
          <a:p>
            <a:pPr lvl="1"/>
            <a:r>
              <a:rPr lang="en-US" sz="1800" b="0" i="0">
                <a:solidFill>
                  <a:srgbClr val="000000"/>
                </a:solidFill>
                <a:effectLst/>
                <a:latin typeface="Times New Roman" panose="02020603050405020304" pitchFamily="18" charset="0"/>
              </a:rPr>
              <a:t>Array-to-battery transmission efficiency </a:t>
            </a:r>
            <a:r>
              <a:rPr lang="en-US" sz="1800" b="0" i="1">
                <a:solidFill>
                  <a:srgbClr val="000000"/>
                </a:solidFill>
                <a:effectLst/>
                <a:latin typeface="Times New Roman" panose="02020603050405020304" pitchFamily="18" charset="0"/>
              </a:rPr>
              <a:t>X</a:t>
            </a:r>
            <a:r>
              <a:rPr lang="en-US" sz="1800" b="0" i="0" baseline="-25000">
                <a:solidFill>
                  <a:srgbClr val="000000"/>
                </a:solidFill>
                <a:effectLst/>
                <a:latin typeface="Times New Roman" panose="02020603050405020304" pitchFamily="18" charset="0"/>
              </a:rPr>
              <a:t>AB 	</a:t>
            </a:r>
            <a:r>
              <a:rPr lang="en-US" sz="1800"/>
              <a:t> </a:t>
            </a:r>
            <a:r>
              <a:rPr lang="en-US"/>
              <a:t>: 0.70</a:t>
            </a:r>
            <a:endParaRPr lang="en-US" b="0" i="0" baseline="-25000">
              <a:solidFill>
                <a:srgbClr val="000000"/>
              </a:solidFill>
              <a:effectLst/>
              <a:latin typeface="Times New Roman" panose="02020603050405020304" pitchFamily="18" charset="0"/>
            </a:endParaRPr>
          </a:p>
          <a:p>
            <a:pPr lvl="1"/>
            <a:r>
              <a:rPr lang="en-US"/>
              <a:t>Battery-to-loads transmission efficiency </a:t>
            </a:r>
            <a:r>
              <a:rPr lang="en-US" i="1"/>
              <a:t>X</a:t>
            </a:r>
            <a:r>
              <a:rPr lang="en-US" baseline="-25000"/>
              <a:t>BL</a:t>
            </a:r>
            <a:r>
              <a:rPr lang="en-US"/>
              <a:t>  : 0.96</a:t>
            </a:r>
          </a:p>
          <a:p>
            <a:pPr lvl="1"/>
            <a:r>
              <a:rPr lang="en-US"/>
              <a:t>Used the planets’ gravitational parameter </a:t>
            </a:r>
          </a:p>
          <a:p>
            <a:pPr lvl="1"/>
            <a:r>
              <a:rPr lang="en-US"/>
              <a:t>Circular orbits to simplify calculations</a:t>
            </a:r>
          </a:p>
          <a:p>
            <a:r>
              <a:rPr lang="en-US" b="1" u="sng"/>
              <a:t>Cases</a:t>
            </a:r>
          </a:p>
          <a:p>
            <a:pPr lvl="1"/>
            <a:r>
              <a:rPr lang="en-US"/>
              <a:t>Low Earth Orbit (LEO): Altitude of 200 km</a:t>
            </a:r>
          </a:p>
          <a:p>
            <a:pPr lvl="1"/>
            <a:r>
              <a:rPr lang="en-US"/>
              <a:t>Near Venus Surface: Altitude of 50 km</a:t>
            </a:r>
          </a:p>
        </p:txBody>
      </p:sp>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35946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Case 1 Analysis (LEO)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Inputs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𝐸𝑎𝑟𝑡h</m:t>
                        </m:r>
                      </m:sub>
                    </m:sSub>
                    <m:r>
                      <a:rPr lang="en-US" b="0" i="0" smtClean="0">
                        <a:latin typeface="Cambria Math" panose="02040503050406030204" pitchFamily="18" charset="0"/>
                      </a:rPr>
                      <m:t>=6378.14 </m:t>
                    </m:r>
                    <m:r>
                      <m:rPr>
                        <m:sty m:val="p"/>
                      </m:rPr>
                      <a:rPr lang="en-US" b="0" i="0" smtClean="0">
                        <a:latin typeface="Cambria Math" panose="02040503050406030204" pitchFamily="18" charset="0"/>
                      </a:rPr>
                      <m:t>km</m:t>
                    </m:r>
                  </m:oMath>
                </a14:m>
                <a:endParaRPr lang="en-US" b="0"/>
              </a:p>
              <a:p>
                <a:pPr lvl="1"/>
                <a:r>
                  <a:rPr lang="en-US"/>
                  <a:t>Altitude = 200 km</a:t>
                </a:r>
              </a:p>
              <a:p>
                <a:pPr lvl="1"/>
                <a:r>
                  <a:rPr lang="en-US"/>
                  <a:t>Gravitational parameter,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𝐸𝑎𝑟𝑡h</m:t>
                        </m:r>
                      </m:sub>
                    </m:sSub>
                  </m:oMath>
                </a14:m>
                <a:r>
                  <a:rPr lang="en-US"/>
                  <a:t>, = 398600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𝑘𝑚</m:t>
                            </m:r>
                          </m:e>
                          <m:sup>
                            <m:r>
                              <a:rPr lang="en-US" b="0" i="1" smtClean="0">
                                <a:latin typeface="Cambria Math" panose="02040503050406030204" pitchFamily="18" charset="0"/>
                              </a:rPr>
                              <m:t>3</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endParaRPr lang="en-US"/>
              </a:p>
              <a:p>
                <a:r>
                  <a:rPr lang="en-US" b="1" u="sng"/>
                  <a:t>Outputs</a:t>
                </a:r>
              </a:p>
              <a:p>
                <a:pPr lvl="1"/>
                <a:r>
                  <a:rPr lang="en-US" b="1"/>
                  <a:t>Time in daylight:  </a:t>
                </a:r>
                <a:r>
                  <a:rPr lang="en-US"/>
                  <a:t>39.04 seconds</a:t>
                </a:r>
              </a:p>
              <a:p>
                <a:pPr lvl="1"/>
                <a:r>
                  <a:rPr lang="en-US" b="1"/>
                  <a:t>Time in eclipse: </a:t>
                </a:r>
                <a:r>
                  <a:rPr lang="en-US"/>
                  <a:t>5270.61 seconds </a:t>
                </a:r>
              </a:p>
              <a:p>
                <a:pPr lvl="1"/>
                <a:r>
                  <a:rPr lang="en-US" b="1"/>
                  <a:t>Minimum required power: </a:t>
                </a:r>
                <a:r>
                  <a:rPr lang="en-US"/>
                  <a:t>800.57 W</a:t>
                </a:r>
              </a:p>
              <a:p>
                <a:pPr lvl="1"/>
                <a:r>
                  <a:rPr lang="en-US" b="1"/>
                  <a:t>*Power capacity in daylight: </a:t>
                </a:r>
                <a:r>
                  <a:rPr lang="en-US"/>
                  <a:t>5.77 Watt-hour</a:t>
                </a:r>
              </a:p>
            </p:txBody>
          </p:sp>
        </mc:Choice>
        <mc:Fallback>
          <p:sp>
            <p:nvSpPr>
              <p:cNvPr id="3" name="Content Placeholder 2">
                <a:extLst>
                  <a:ext uri="{FF2B5EF4-FFF2-40B4-BE49-F238E27FC236}">
                    <a16:creationId xmlns:a16="http://schemas.microsoft.com/office/drawing/2014/main" id="{9C562221-0912-53EE-C8CC-18A118993D1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6" name="Picture 2" descr="Earth PNG Image">
            <a:extLst>
              <a:ext uri="{FF2B5EF4-FFF2-40B4-BE49-F238E27FC236}">
                <a16:creationId xmlns:a16="http://schemas.microsoft.com/office/drawing/2014/main" id="{BAC666F1-6577-0566-5D80-55DD8DF1F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80" y="2185779"/>
            <a:ext cx="3343270" cy="33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89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D8FA-5A81-9AF2-7994-ADA0AD024939}"/>
              </a:ext>
            </a:extLst>
          </p:cNvPr>
          <p:cNvSpPr>
            <a:spLocks noGrp="1"/>
          </p:cNvSpPr>
          <p:nvPr>
            <p:ph type="title"/>
          </p:nvPr>
        </p:nvSpPr>
        <p:spPr/>
        <p:txBody>
          <a:bodyPr/>
          <a:lstStyle/>
          <a:p>
            <a:r>
              <a:rPr lang="en-US"/>
              <a:t>Mission Overview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80E7E2-CE64-B997-E82B-4C4C8B60A588}"/>
                  </a:ext>
                </a:extLst>
              </p:cNvPr>
              <p:cNvSpPr>
                <a:spLocks noGrp="1"/>
              </p:cNvSpPr>
              <p:nvPr>
                <p:ph idx="1"/>
              </p:nvPr>
            </p:nvSpPr>
            <p:spPr>
              <a:xfrm>
                <a:off x="1097280" y="1798109"/>
                <a:ext cx="9834880" cy="4023360"/>
              </a:xfrm>
            </p:spPr>
            <p:txBody>
              <a:bodyPr>
                <a:noAutofit/>
              </a:bodyPr>
              <a:lstStyle/>
              <a:p>
                <a:r>
                  <a:rPr lang="en-US" sz="1900" b="1" u="sng"/>
                  <a:t>Key Objectives</a:t>
                </a:r>
              </a:p>
              <a:p>
                <a:pPr lvl="1"/>
                <a:r>
                  <a:rPr lang="en-US" sz="1900"/>
                  <a:t>Crewed mission of 4 orbiting around Venus to collect scientific data</a:t>
                </a:r>
              </a:p>
              <a:p>
                <a:pPr lvl="1"/>
                <a:r>
                  <a:rPr lang="en-US" sz="1900"/>
                  <a:t>Launch no later than December 31, 2037</a:t>
                </a:r>
              </a:p>
              <a:p>
                <a:pPr lvl="1"/>
                <a:r>
                  <a:rPr lang="en-US" sz="1900"/>
                  <a:t>Completion of mission no later than December 31, 2039</a:t>
                </a:r>
              </a:p>
              <a:p>
                <a:r>
                  <a:rPr lang="en-US" sz="1900" b="1" u="sng"/>
                  <a:t>Assumptions</a:t>
                </a:r>
              </a:p>
              <a:p>
                <a:pPr lvl="1"/>
                <a:r>
                  <a:rPr lang="en-US" sz="1900"/>
                  <a:t>Two-body problem (point-masses)</a:t>
                </a:r>
              </a:p>
              <a:p>
                <a:pPr lvl="1"/>
                <a:r>
                  <a:rPr lang="en-US" sz="1900"/>
                  <a:t>Patched conics via Hohmann Transfers</a:t>
                </a:r>
              </a:p>
              <a:p>
                <a:pPr lvl="1"/>
                <a:r>
                  <a:rPr lang="en-US" sz="1900"/>
                  <a:t>Problem is relative to the sun (Heliocentric reference frame)</a:t>
                </a:r>
              </a:p>
              <a:p>
                <a:pPr lvl="1"/>
                <a:r>
                  <a:rPr lang="en-US" sz="1900"/>
                  <a:t>No considerations of perturbations</a:t>
                </a:r>
              </a:p>
              <a:p>
                <a:r>
                  <a:rPr lang="en-US" sz="1900" b="1" u="sng"/>
                  <a:t>Parameters</a:t>
                </a:r>
              </a:p>
              <a:p>
                <a:pPr lvl="1"/>
                <a:r>
                  <a:rPr lang="en-US" sz="1900"/>
                  <a:t>(</a:t>
                </a:r>
                <a14:m>
                  <m:oMath xmlns:m="http://schemas.openxmlformats.org/officeDocument/2006/math">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𝐼</m:t>
                        </m:r>
                      </m:e>
                      <m:sub>
                        <m:r>
                          <a:rPr lang="en-US" sz="1900" b="0" i="1" smtClean="0">
                            <a:latin typeface="Cambria Math" panose="02040503050406030204" pitchFamily="18" charset="0"/>
                          </a:rPr>
                          <m:t>𝑠𝑝</m:t>
                        </m:r>
                      </m:sub>
                    </m:sSub>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m:t>
                        </m:r>
                      </m:e>
                      <m:sub>
                        <m:r>
                          <a:rPr lang="en-US" sz="1900" b="0" i="1" smtClean="0">
                            <a:latin typeface="Cambria Math" panose="02040503050406030204" pitchFamily="18" charset="0"/>
                          </a:rPr>
                          <m:t>𝑎𝑟𝑟𝑖𝑣𝑎𝑙</m:t>
                        </m:r>
                      </m:sub>
                    </m:sSub>
                  </m:oMath>
                </a14:m>
                <a:r>
                  <a:rPr lang="en-US" sz="1900"/>
                  <a:t> = 340 seconds</a:t>
                </a:r>
              </a:p>
              <a:p>
                <a:pPr lvl="1"/>
                <a:r>
                  <a:rPr lang="en-US" sz="1900"/>
                  <a:t>(</a:t>
                </a:r>
                <a14:m>
                  <m:oMath xmlns:m="http://schemas.openxmlformats.org/officeDocument/2006/math">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𝐼</m:t>
                        </m:r>
                      </m:e>
                      <m:sub>
                        <m:r>
                          <a:rPr lang="en-US" sz="1900" b="0" i="1" smtClean="0">
                            <a:latin typeface="Cambria Math" panose="02040503050406030204" pitchFamily="18" charset="0"/>
                          </a:rPr>
                          <m:t>𝑠𝑝</m:t>
                        </m:r>
                      </m:sub>
                    </m:sSub>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m:t>
                        </m:r>
                      </m:e>
                      <m:sub>
                        <m:r>
                          <a:rPr lang="en-US" sz="1900" b="0" i="1" smtClean="0">
                            <a:latin typeface="Cambria Math" panose="02040503050406030204" pitchFamily="18" charset="0"/>
                          </a:rPr>
                          <m:t>𝑑𝑒𝑝𝑎𝑡𝑢𝑟𝑒</m:t>
                        </m:r>
                      </m:sub>
                    </m:sSub>
                  </m:oMath>
                </a14:m>
                <a:r>
                  <a:rPr lang="en-US" sz="1900"/>
                  <a:t> = 400 seconds</a:t>
                </a:r>
              </a:p>
              <a:p>
                <a:pPr lvl="1"/>
                <a:r>
                  <a:rPr lang="en-US" sz="1900"/>
                  <a:t>Various parking orbits </a:t>
                </a:r>
              </a:p>
              <a:p>
                <a:pPr marL="0" indent="0">
                  <a:buNone/>
                </a:pPr>
                <a:endParaRPr lang="en-US" sz="1900"/>
              </a:p>
            </p:txBody>
          </p:sp>
        </mc:Choice>
        <mc:Fallback>
          <p:sp>
            <p:nvSpPr>
              <p:cNvPr id="3" name="Content Placeholder 2">
                <a:extLst>
                  <a:ext uri="{FF2B5EF4-FFF2-40B4-BE49-F238E27FC236}">
                    <a16:creationId xmlns:a16="http://schemas.microsoft.com/office/drawing/2014/main" id="{A380E7E2-CE64-B997-E82B-4C4C8B60A588}"/>
                  </a:ext>
                </a:extLst>
              </p:cNvPr>
              <p:cNvSpPr>
                <a:spLocks noGrp="1" noRot="1" noChangeAspect="1" noMove="1" noResize="1" noEditPoints="1" noAdjustHandles="1" noChangeArrowheads="1" noChangeShapeType="1" noTextEdit="1"/>
              </p:cNvSpPr>
              <p:nvPr>
                <p:ph idx="1"/>
              </p:nvPr>
            </p:nvSpPr>
            <p:spPr>
              <a:xfrm>
                <a:off x="1097280" y="1798109"/>
                <a:ext cx="9834880" cy="4023360"/>
              </a:xfrm>
              <a:blipFill>
                <a:blip r:embed="rId2"/>
                <a:stretch>
                  <a:fillRect l="-558" t="-1515" b="-174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4FF306-D2F2-2B3F-8C76-4844764136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50" name="Picture 2" descr="Image from the surface of Venus, taken by Venera 13, a Russian probe - from 1982. : space">
            <a:extLst>
              <a:ext uri="{FF2B5EF4-FFF2-40B4-BE49-F238E27FC236}">
                <a16:creationId xmlns:a16="http://schemas.microsoft.com/office/drawing/2014/main" id="{073D1021-DD93-2F66-F380-62735ED35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335" y="2504751"/>
            <a:ext cx="4483557" cy="29684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A58B6-5BFE-4A26-64B3-6D56EE2C5473}"/>
              </a:ext>
            </a:extLst>
          </p:cNvPr>
          <p:cNvSpPr txBox="1"/>
          <p:nvPr/>
        </p:nvSpPr>
        <p:spPr>
          <a:xfrm>
            <a:off x="8290309" y="5528275"/>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Planetary Science Journal</a:t>
            </a:r>
          </a:p>
        </p:txBody>
      </p:sp>
    </p:spTree>
    <p:extLst>
      <p:ext uri="{BB962C8B-B14F-4D97-AF65-F5344CB8AC3E}">
        <p14:creationId xmlns:p14="http://schemas.microsoft.com/office/powerpoint/2010/main" val="1549483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FE21-3A78-A9FE-7BF2-B16F2EC99D36}"/>
              </a:ext>
            </a:extLst>
          </p:cNvPr>
          <p:cNvSpPr>
            <a:spLocks noGrp="1"/>
          </p:cNvSpPr>
          <p:nvPr>
            <p:ph type="title"/>
          </p:nvPr>
        </p:nvSpPr>
        <p:spPr>
          <a:xfrm>
            <a:off x="520700" y="286603"/>
            <a:ext cx="10634980" cy="1450757"/>
          </a:xfrm>
        </p:spPr>
        <p:txBody>
          <a:bodyPr/>
          <a:lstStyle/>
          <a:p>
            <a:r>
              <a:rPr lang="en-US"/>
              <a:t>Case 2 Analysis (Near Venus Surface)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562221-0912-53EE-C8CC-18A118993D1C}"/>
                  </a:ext>
                </a:extLst>
              </p:cNvPr>
              <p:cNvSpPr>
                <a:spLocks noGrp="1"/>
              </p:cNvSpPr>
              <p:nvPr>
                <p:ph idx="1"/>
              </p:nvPr>
            </p:nvSpPr>
            <p:spPr/>
            <p:txBody>
              <a:bodyPr>
                <a:normAutofit/>
              </a:bodyPr>
              <a:lstStyle/>
              <a:p>
                <a:r>
                  <a:rPr lang="en-US" b="1" u="sng"/>
                  <a:t>Inputs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𝑉𝑒𝑛𝑢𝑠</m:t>
                        </m:r>
                      </m:sub>
                    </m:sSub>
                    <m:r>
                      <a:rPr lang="en-US" b="0" i="0" smtClean="0">
                        <a:latin typeface="Cambria Math" panose="02040503050406030204" pitchFamily="18" charset="0"/>
                      </a:rPr>
                      <m:t>=6052 </m:t>
                    </m:r>
                    <m:r>
                      <m:rPr>
                        <m:sty m:val="p"/>
                      </m:rPr>
                      <a:rPr lang="en-US" b="0" i="0" smtClean="0">
                        <a:latin typeface="Cambria Math" panose="02040503050406030204" pitchFamily="18" charset="0"/>
                      </a:rPr>
                      <m:t>km</m:t>
                    </m:r>
                  </m:oMath>
                </a14:m>
                <a:endParaRPr lang="en-US" b="0"/>
              </a:p>
              <a:p>
                <a:pPr lvl="1"/>
                <a:r>
                  <a:rPr lang="en-US"/>
                  <a:t>Altitude = 50 km</a:t>
                </a:r>
              </a:p>
              <a:p>
                <a:pPr lvl="1"/>
                <a:r>
                  <a:rPr lang="en-US"/>
                  <a:t>Gravitational parameter,</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𝑉𝑒𝑛𝑢𝑠</m:t>
                        </m:r>
                      </m:sub>
                    </m:sSub>
                  </m:oMath>
                </a14:m>
                <a:r>
                  <a:rPr lang="en-US"/>
                  <a:t>, = 324859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𝑘𝑚</m:t>
                            </m:r>
                          </m:e>
                          <m:sup>
                            <m:r>
                              <a:rPr lang="en-US" b="0" i="1" smtClean="0">
                                <a:latin typeface="Cambria Math" panose="02040503050406030204" pitchFamily="18" charset="0"/>
                              </a:rPr>
                              <m:t>3</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endParaRPr lang="en-US"/>
              </a:p>
              <a:p>
                <a:r>
                  <a:rPr lang="en-US" b="1" u="sng"/>
                  <a:t>Outputs</a:t>
                </a:r>
              </a:p>
              <a:p>
                <a:pPr lvl="1"/>
                <a:r>
                  <a:rPr lang="en-US" b="1"/>
                  <a:t>Time in daylight: </a:t>
                </a:r>
                <a:r>
                  <a:rPr lang="en-US"/>
                  <a:t>42.12 seconds</a:t>
                </a:r>
              </a:p>
              <a:p>
                <a:pPr lvl="1"/>
                <a:r>
                  <a:rPr lang="en-US" b="1"/>
                  <a:t>Time in eclipse: </a:t>
                </a:r>
                <a:r>
                  <a:rPr lang="en-US"/>
                  <a:t>5212.50 seconds </a:t>
                </a:r>
              </a:p>
              <a:p>
                <a:pPr lvl="1"/>
                <a:r>
                  <a:rPr lang="en-US" b="1"/>
                  <a:t>Minimum required power: </a:t>
                </a:r>
                <a:r>
                  <a:rPr lang="en-US"/>
                  <a:t>801.33 W</a:t>
                </a:r>
              </a:p>
              <a:p>
                <a:pPr lvl="1"/>
                <a:r>
                  <a:rPr lang="en-US" b="1"/>
                  <a:t>*Power capacity in daylight: </a:t>
                </a:r>
                <a:r>
                  <a:rPr lang="en-US"/>
                  <a:t>6.28 Watt-hour</a:t>
                </a:r>
              </a:p>
            </p:txBody>
          </p:sp>
        </mc:Choice>
        <mc:Fallback>
          <p:sp>
            <p:nvSpPr>
              <p:cNvPr id="3" name="Content Placeholder 2">
                <a:extLst>
                  <a:ext uri="{FF2B5EF4-FFF2-40B4-BE49-F238E27FC236}">
                    <a16:creationId xmlns:a16="http://schemas.microsoft.com/office/drawing/2014/main" id="{9C562221-0912-53EE-C8CC-18A118993D1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1A1B7B-2A81-938E-114C-C2C46F5A94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descr="A close up of a planet&#10;&#10;Description automatically generated">
            <a:extLst>
              <a:ext uri="{FF2B5EF4-FFF2-40B4-BE49-F238E27FC236}">
                <a16:creationId xmlns:a16="http://schemas.microsoft.com/office/drawing/2014/main" id="{7D5FC2CB-CF5B-E2CA-D01F-819715215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130" y="2656212"/>
            <a:ext cx="2477763" cy="2477763"/>
          </a:xfrm>
          <a:prstGeom prst="rect">
            <a:avLst/>
          </a:prstGeom>
        </p:spPr>
      </p:pic>
    </p:spTree>
    <p:extLst>
      <p:ext uri="{BB962C8B-B14F-4D97-AF65-F5344CB8AC3E}">
        <p14:creationId xmlns:p14="http://schemas.microsoft.com/office/powerpoint/2010/main" val="1787691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A7CF-7F94-4FFB-8042-BB5B7CD5C72B}"/>
              </a:ext>
            </a:extLst>
          </p:cNvPr>
          <p:cNvSpPr>
            <a:spLocks noGrp="1"/>
          </p:cNvSpPr>
          <p:nvPr>
            <p:ph type="title"/>
          </p:nvPr>
        </p:nvSpPr>
        <p:spPr/>
        <p:txBody>
          <a:bodyPr/>
          <a:lstStyle/>
          <a:p>
            <a:r>
              <a:rPr lang="en-US"/>
              <a:t>Battery Sizing (Lithium)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F6AC7F-4982-9ACF-99E4-7DA0F30D1ACC}"/>
                  </a:ext>
                </a:extLst>
              </p:cNvPr>
              <p:cNvSpPr>
                <a:spLocks noGrp="1"/>
              </p:cNvSpPr>
              <p:nvPr>
                <p:ph idx="1"/>
              </p:nvPr>
            </p:nvSpPr>
            <p:spPr/>
            <p:txBody>
              <a:bodyPr/>
              <a:lstStyle/>
              <a:p>
                <a:pPr lvl="1"/>
                <a:r>
                  <a:rPr lang="en-US" b="1"/>
                  <a:t>Energy supplied by battery,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𝑩</m:t>
                        </m:r>
                      </m:sub>
                    </m:sSub>
                    <m:r>
                      <a:rPr lang="en-US" b="1" i="1" smtClean="0">
                        <a:latin typeface="Cambria Math" panose="02040503050406030204" pitchFamily="18" charset="0"/>
                      </a:rPr>
                      <m:t> </m:t>
                    </m:r>
                  </m:oMath>
                </a14:m>
                <a:r>
                  <a:rPr lang="en-US" b="1"/>
                  <a:t>: </a:t>
                </a:r>
                <a:r>
                  <a:rPr lang="en-US"/>
                  <a:t>33019.53 J</a:t>
                </a:r>
                <a:endParaRPr lang="en-US" b="1"/>
              </a:p>
              <a:p>
                <a:pPr lvl="1"/>
                <a:r>
                  <a:rPr lang="en-US" b="1"/>
                  <a:t>Total energy capacity,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𝑩𝒄𝒂𝒑</m:t>
                        </m:r>
                      </m:sub>
                    </m:sSub>
                  </m:oMath>
                </a14:m>
                <a:r>
                  <a:rPr lang="en-US" b="1"/>
                  <a:t>: </a:t>
                </a:r>
                <a:r>
                  <a:rPr lang="en-US"/>
                  <a:t>729 W-h</a:t>
                </a:r>
                <a:endParaRPr lang="en-US" b="1"/>
              </a:p>
              <a:p>
                <a:r>
                  <a:rPr lang="en-US" b="1" u="sng"/>
                  <a:t>Specifications</a:t>
                </a:r>
              </a:p>
              <a:p>
                <a:pPr lvl="1"/>
                <a:r>
                  <a:rPr lang="en-US" b="1"/>
                  <a:t>Required battery capacity: </a:t>
                </a:r>
                <a:r>
                  <a:rPr lang="en-US"/>
                  <a:t>24.55 A-h</a:t>
                </a:r>
              </a:p>
              <a:p>
                <a:pPr lvl="1"/>
                <a:r>
                  <a:rPr lang="en-US" b="1"/>
                  <a:t>Nominal voltage: </a:t>
                </a:r>
                <a:r>
                  <a:rPr lang="en-US"/>
                  <a:t>29.7 V</a:t>
                </a:r>
                <a:endParaRPr lang="en-US" b="1"/>
              </a:p>
              <a:p>
                <a:pPr lvl="1"/>
                <a:r>
                  <a:rPr lang="en-US" b="1"/>
                  <a:t>Number of cells per string: </a:t>
                </a:r>
                <a:r>
                  <a:rPr lang="en-US"/>
                  <a:t>4</a:t>
                </a:r>
              </a:p>
              <a:p>
                <a:pPr lvl="1"/>
                <a:r>
                  <a:rPr lang="en-US" b="1"/>
                  <a:t>Number of cells per battery: </a:t>
                </a:r>
                <a:r>
                  <a:rPr lang="en-US"/>
                  <a:t>11</a:t>
                </a:r>
                <a:endParaRPr lang="en-US" b="1"/>
              </a:p>
              <a:p>
                <a:pPr lvl="1"/>
                <a:r>
                  <a:rPr lang="en-US" b="1"/>
                  <a:t>Number of strings: </a:t>
                </a:r>
                <a:r>
                  <a:rPr lang="en-US"/>
                  <a:t>1</a:t>
                </a:r>
                <a:endParaRPr lang="en-US" b="1"/>
              </a:p>
              <a:p>
                <a:pPr lvl="1"/>
                <a:r>
                  <a:rPr lang="en-US" b="1"/>
                  <a:t>Total battery mass: </a:t>
                </a:r>
                <a:r>
                  <a:rPr lang="en-US"/>
                  <a:t>10.8 kg</a:t>
                </a:r>
              </a:p>
              <a:p>
                <a:pPr lvl="1"/>
                <a:r>
                  <a:rPr lang="en-US" b="1"/>
                  <a:t>Total battery energy capacity: </a:t>
                </a:r>
                <a:r>
                  <a:rPr lang="en-US"/>
                  <a:t>2376 W-h</a:t>
                </a:r>
                <a:endParaRPr lang="en-US" b="1"/>
              </a:p>
            </p:txBody>
          </p:sp>
        </mc:Choice>
        <mc:Fallback>
          <p:sp>
            <p:nvSpPr>
              <p:cNvPr id="3" name="Content Placeholder 2">
                <a:extLst>
                  <a:ext uri="{FF2B5EF4-FFF2-40B4-BE49-F238E27FC236}">
                    <a16:creationId xmlns:a16="http://schemas.microsoft.com/office/drawing/2014/main" id="{FBF6AC7F-4982-9ACF-99E4-7DA0F30D1AC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BF92B-60D7-D9D5-C53C-D13FED2B1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ABAC52FF-D69A-CB29-237B-8A57346ED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595" y="1957176"/>
            <a:ext cx="3667125" cy="3667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769CB3-9487-4A7F-A974-DCF1503B9C4B}"/>
              </a:ext>
            </a:extLst>
          </p:cNvPr>
          <p:cNvSpPr txBox="1"/>
          <p:nvPr/>
        </p:nvSpPr>
        <p:spPr>
          <a:xfrm>
            <a:off x="7803353" y="5556425"/>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Eagle Picher</a:t>
            </a:r>
          </a:p>
        </p:txBody>
      </p:sp>
    </p:spTree>
    <p:extLst>
      <p:ext uri="{BB962C8B-B14F-4D97-AF65-F5344CB8AC3E}">
        <p14:creationId xmlns:p14="http://schemas.microsoft.com/office/powerpoint/2010/main" val="4077605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AA29-B9DE-DB1A-E6EF-59AE330F1C06}"/>
              </a:ext>
            </a:extLst>
          </p:cNvPr>
          <p:cNvSpPr>
            <a:spLocks noGrp="1"/>
          </p:cNvSpPr>
          <p:nvPr>
            <p:ph type="title"/>
          </p:nvPr>
        </p:nvSpPr>
        <p:spPr>
          <a:xfrm>
            <a:off x="1097280" y="286603"/>
            <a:ext cx="10058400" cy="1450757"/>
          </a:xfrm>
        </p:spPr>
        <p:txBody>
          <a:bodyPr>
            <a:normAutofit/>
          </a:bodyPr>
          <a:lstStyle/>
          <a:p>
            <a:r>
              <a:rPr lang="en-US"/>
              <a:t>Solar Array Sizing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7E745D-098F-9462-15EB-BD16163E65E4}"/>
                  </a:ext>
                </a:extLst>
              </p:cNvPr>
              <p:cNvSpPr>
                <a:spLocks noGrp="1"/>
              </p:cNvSpPr>
              <p:nvPr>
                <p:ph idx="1"/>
              </p:nvPr>
            </p:nvSpPr>
            <p:spPr>
              <a:xfrm>
                <a:off x="1097279" y="1845734"/>
                <a:ext cx="6454987" cy="4023360"/>
              </a:xfrm>
            </p:spPr>
            <p:txBody>
              <a:bodyPr>
                <a:normAutofit/>
              </a:bodyPr>
              <a:lstStyle/>
              <a:p>
                <a:pPr lvl="1"/>
                <a:r>
                  <a:rPr lang="en-US" b="1"/>
                  <a:t>Surface area: </a:t>
                </a:r>
                <a:r>
                  <a:rPr lang="en-US"/>
                  <a:t>43.95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a:p>
              <a:p>
                <a:pPr lvl="1"/>
                <a:r>
                  <a:rPr lang="en-US" b="1"/>
                  <a:t>Solar array mass per area: </a:t>
                </a:r>
                <a:r>
                  <a:rPr lang="en-US"/>
                  <a:t>4.39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𝑘𝑔</m:t>
                        </m:r>
                      </m:num>
                      <m:den>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den>
                    </m:f>
                    <m:r>
                      <a:rPr lang="en-US" i="1" dirty="0" smtClean="0">
                        <a:latin typeface="Cambria Math" panose="02040503050406030204" pitchFamily="18" charset="0"/>
                      </a:rPr>
                      <m:t> </m:t>
                    </m:r>
                  </m:oMath>
                </a14:m>
                <a:r>
                  <a:rPr lang="en-US"/>
                  <a:t>(Magellan)</a:t>
                </a:r>
              </a:p>
              <a:p>
                <a:pPr lvl="1"/>
                <a:r>
                  <a:rPr lang="en-US" b="1"/>
                  <a:t>Solar array area: </a:t>
                </a:r>
                <a:r>
                  <a:rPr lang="en-US"/>
                  <a:t>12.6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a:p>
              <a:p>
                <a:pPr lvl="1"/>
                <a:r>
                  <a:rPr lang="en-US" b="1"/>
                  <a:t>Solar array mass: </a:t>
                </a:r>
                <a:r>
                  <a:rPr lang="en-US"/>
                  <a:t>55.314 kg</a:t>
                </a:r>
              </a:p>
              <a:p>
                <a:pPr lvl="1"/>
                <a:r>
                  <a:rPr lang="en-US"/>
                  <a:t>Not practical for mission due to Venusian atmosphere </a:t>
                </a:r>
              </a:p>
              <a:p>
                <a:endParaRPr lang="en-US"/>
              </a:p>
            </p:txBody>
          </p:sp>
        </mc:Choice>
        <mc:Fallback>
          <p:sp>
            <p:nvSpPr>
              <p:cNvPr id="3" name="Content Placeholder 2">
                <a:extLst>
                  <a:ext uri="{FF2B5EF4-FFF2-40B4-BE49-F238E27FC236}">
                    <a16:creationId xmlns:a16="http://schemas.microsoft.com/office/drawing/2014/main" id="{047E745D-098F-9462-15EB-BD16163E65E4}"/>
                  </a:ext>
                </a:extLst>
              </p:cNvPr>
              <p:cNvSpPr>
                <a:spLocks noGrp="1" noRot="1" noChangeAspect="1" noMove="1" noResize="1" noEditPoints="1" noAdjustHandles="1" noChangeArrowheads="1" noChangeShapeType="1" noTextEdit="1"/>
              </p:cNvSpPr>
              <p:nvPr>
                <p:ph idx="1"/>
              </p:nvPr>
            </p:nvSpPr>
            <p:spPr>
              <a:xfrm>
                <a:off x="1097279" y="1845734"/>
                <a:ext cx="6454987" cy="4023360"/>
              </a:xfrm>
              <a:blipFill>
                <a:blip r:embed="rId2"/>
                <a:stretch>
                  <a:fillRect t="-1667"/>
                </a:stretch>
              </a:blipFill>
            </p:spPr>
            <p:txBody>
              <a:bodyPr/>
              <a:lstStyle/>
              <a:p>
                <a:r>
                  <a:rPr lang="en-US">
                    <a:noFill/>
                  </a:rPr>
                  <a:t> </a:t>
                </a:r>
              </a:p>
            </p:txBody>
          </p:sp>
        </mc:Fallback>
      </mc:AlternateContent>
      <p:pic>
        <p:nvPicPr>
          <p:cNvPr id="2050" name="Picture 2" descr="Magellan">
            <a:extLst>
              <a:ext uri="{FF2B5EF4-FFF2-40B4-BE49-F238E27FC236}">
                <a16:creationId xmlns:a16="http://schemas.microsoft.com/office/drawing/2014/main" id="{4F95DB79-97D2-1226-A4A8-14938E9775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0570" y="2523185"/>
            <a:ext cx="3135109" cy="22572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99C7E45-F63C-6B5B-D5E7-9A1E691CCF7F}"/>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52</a:t>
            </a:fld>
            <a:endParaRPr kumimoji="0" lang="en-US" sz="1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D9A62093-E2E8-DB2C-DBE5-6A540E89F1E3}"/>
              </a:ext>
            </a:extLst>
          </p:cNvPr>
          <p:cNvSpPr txBox="1"/>
          <p:nvPr/>
        </p:nvSpPr>
        <p:spPr>
          <a:xfrm>
            <a:off x="8207257" y="4858402"/>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a:t>
            </a:r>
          </a:p>
        </p:txBody>
      </p:sp>
    </p:spTree>
    <p:extLst>
      <p:ext uri="{BB962C8B-B14F-4D97-AF65-F5344CB8AC3E}">
        <p14:creationId xmlns:p14="http://schemas.microsoft.com/office/powerpoint/2010/main" val="3740043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C2DB-27D6-B9B0-9883-163637C5BF27}"/>
              </a:ext>
            </a:extLst>
          </p:cNvPr>
          <p:cNvSpPr>
            <a:spLocks noGrp="1"/>
          </p:cNvSpPr>
          <p:nvPr>
            <p:ph type="title"/>
          </p:nvPr>
        </p:nvSpPr>
        <p:spPr/>
        <p:txBody>
          <a:bodyPr/>
          <a:lstStyle/>
          <a:p>
            <a:r>
              <a:rPr lang="en-US"/>
              <a:t>Alternate Power Source Trade Study</a:t>
            </a:r>
          </a:p>
        </p:txBody>
      </p:sp>
      <p:sp>
        <p:nvSpPr>
          <p:cNvPr id="4" name="Slide Number Placeholder 3">
            <a:extLst>
              <a:ext uri="{FF2B5EF4-FFF2-40B4-BE49-F238E27FC236}">
                <a16:creationId xmlns:a16="http://schemas.microsoft.com/office/drawing/2014/main" id="{CBECF7BF-EF14-DA6D-137A-FDBF1F9B29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1F0486D-93F8-7F51-65EB-45AA60D40F40}"/>
              </a:ext>
            </a:extLst>
          </p:cNvPr>
          <p:cNvGraphicFramePr>
            <a:graphicFrameLocks noGrp="1"/>
          </p:cNvGraphicFramePr>
          <p:nvPr/>
        </p:nvGraphicFramePr>
        <p:xfrm>
          <a:off x="121920" y="2782146"/>
          <a:ext cx="12009120" cy="1483360"/>
        </p:xfrm>
        <a:graphic>
          <a:graphicData uri="http://schemas.openxmlformats.org/drawingml/2006/table">
            <a:tbl>
              <a:tblPr firstRow="1" bandRow="1">
                <a:tableStyleId>{5C22544A-7EE6-4342-B048-85BDC9FD1C3A}</a:tableStyleId>
              </a:tblPr>
              <a:tblGrid>
                <a:gridCol w="2466848">
                  <a:extLst>
                    <a:ext uri="{9D8B030D-6E8A-4147-A177-3AD203B41FA5}">
                      <a16:colId xmlns:a16="http://schemas.microsoft.com/office/drawing/2014/main" val="1125833201"/>
                    </a:ext>
                  </a:extLst>
                </a:gridCol>
                <a:gridCol w="2466848">
                  <a:extLst>
                    <a:ext uri="{9D8B030D-6E8A-4147-A177-3AD203B41FA5}">
                      <a16:colId xmlns:a16="http://schemas.microsoft.com/office/drawing/2014/main" val="1422704954"/>
                    </a:ext>
                  </a:extLst>
                </a:gridCol>
                <a:gridCol w="2310384">
                  <a:extLst>
                    <a:ext uri="{9D8B030D-6E8A-4147-A177-3AD203B41FA5}">
                      <a16:colId xmlns:a16="http://schemas.microsoft.com/office/drawing/2014/main" val="1476919756"/>
                    </a:ext>
                  </a:extLst>
                </a:gridCol>
                <a:gridCol w="2623312">
                  <a:extLst>
                    <a:ext uri="{9D8B030D-6E8A-4147-A177-3AD203B41FA5}">
                      <a16:colId xmlns:a16="http://schemas.microsoft.com/office/drawing/2014/main" val="2098740908"/>
                    </a:ext>
                  </a:extLst>
                </a:gridCol>
                <a:gridCol w="2141728">
                  <a:extLst>
                    <a:ext uri="{9D8B030D-6E8A-4147-A177-3AD203B41FA5}">
                      <a16:colId xmlns:a16="http://schemas.microsoft.com/office/drawing/2014/main" val="185259317"/>
                    </a:ext>
                  </a:extLst>
                </a:gridCol>
              </a:tblGrid>
              <a:tr h="370840">
                <a:tc>
                  <a:txBody>
                    <a:bodyPr/>
                    <a:lstStyle/>
                    <a:p>
                      <a:pPr algn="ctr"/>
                      <a:r>
                        <a:rPr lang="en-US" sz="1800">
                          <a:latin typeface="Times New Roman" panose="02020603050405020304" pitchFamily="18" charset="0"/>
                          <a:cs typeface="Times New Roman" panose="02020603050405020304" pitchFamily="18" charset="0"/>
                        </a:rPr>
                        <a:t>Power Source</a:t>
                      </a:r>
                    </a:p>
                  </a:txBody>
                  <a:tcPr/>
                </a:tc>
                <a:tc>
                  <a:txBody>
                    <a:bodyPr/>
                    <a:lstStyle/>
                    <a:p>
                      <a:pPr algn="ctr"/>
                      <a:r>
                        <a:rPr lang="en-US" sz="1800">
                          <a:latin typeface="Times New Roman" panose="02020603050405020304" pitchFamily="18" charset="0"/>
                          <a:cs typeface="Times New Roman" panose="02020603050405020304" pitchFamily="18" charset="0"/>
                        </a:rPr>
                        <a:t>Voltage (V)</a:t>
                      </a:r>
                    </a:p>
                  </a:txBody>
                  <a:tcPr/>
                </a:tc>
                <a:tc>
                  <a:txBody>
                    <a:bodyPr/>
                    <a:lstStyle/>
                    <a:p>
                      <a:pPr algn="ctr"/>
                      <a:r>
                        <a:rPr lang="en-US" sz="1800">
                          <a:latin typeface="Times New Roman" panose="02020603050405020304" pitchFamily="18" charset="0"/>
                          <a:cs typeface="Times New Roman" panose="02020603050405020304" pitchFamily="18" charset="0"/>
                        </a:rPr>
                        <a:t>Duration</a:t>
                      </a:r>
                    </a:p>
                  </a:txBody>
                  <a:tcPr/>
                </a:tc>
                <a:tc>
                  <a:txBody>
                    <a:bodyPr/>
                    <a:lstStyle/>
                    <a:p>
                      <a:pPr algn="ctr"/>
                      <a:r>
                        <a:rPr lang="en-US" sz="1800">
                          <a:latin typeface="Times New Roman" panose="02020603050405020304" pitchFamily="18" charset="0"/>
                          <a:cs typeface="Times New Roman" panose="02020603050405020304" pitchFamily="18" charset="0"/>
                        </a:rPr>
                        <a:t>Energy Capacity (WH)</a:t>
                      </a:r>
                    </a:p>
                  </a:txBody>
                  <a:tcPr/>
                </a:tc>
                <a:tc>
                  <a:txBody>
                    <a:bodyPr/>
                    <a:lstStyle/>
                    <a:p>
                      <a:pPr algn="ctr"/>
                      <a:r>
                        <a:rPr lang="en-US" sz="1800">
                          <a:latin typeface="Times New Roman" panose="02020603050405020304" pitchFamily="18" charset="0"/>
                          <a:cs typeface="Times New Roman" panose="02020603050405020304" pitchFamily="18" charset="0"/>
                        </a:rPr>
                        <a:t>Volume (m^3)</a:t>
                      </a:r>
                    </a:p>
                  </a:txBody>
                  <a:tcPr/>
                </a:tc>
                <a:extLst>
                  <a:ext uri="{0D108BD9-81ED-4DB2-BD59-A6C34878D82A}">
                    <a16:rowId xmlns:a16="http://schemas.microsoft.com/office/drawing/2014/main" val="1570458322"/>
                  </a:ext>
                </a:extLst>
              </a:tr>
              <a:tr h="370840">
                <a:tc>
                  <a:txBody>
                    <a:bodyPr/>
                    <a:lstStyle/>
                    <a:p>
                      <a:pPr algn="ctr"/>
                      <a:r>
                        <a:rPr lang="en-US" sz="1800">
                          <a:solidFill>
                            <a:srgbClr val="0070C0"/>
                          </a:solidFill>
                          <a:latin typeface="Times New Roman" panose="02020603050405020304" pitchFamily="18" charset="0"/>
                          <a:cs typeface="Times New Roman" panose="02020603050405020304" pitchFamily="18" charset="0"/>
                        </a:rPr>
                        <a:t>Fuel Cell</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 month</a:t>
                      </a:r>
                    </a:p>
                  </a:txBody>
                  <a:tcPr/>
                </a:tc>
                <a:tc>
                  <a:txBody>
                    <a:bodyPr/>
                    <a:lstStyle/>
                    <a:p>
                      <a:pPr algn="ctr"/>
                      <a:r>
                        <a:rPr lang="en-US" sz="1800">
                          <a:latin typeface="Times New Roman" panose="02020603050405020304" pitchFamily="18" charset="0"/>
                          <a:cs typeface="Times New Roman" panose="02020603050405020304" pitchFamily="18" charset="0"/>
                        </a:rPr>
                        <a:t>899201.52</a:t>
                      </a:r>
                    </a:p>
                  </a:txBody>
                  <a:tcPr/>
                </a:tc>
                <a:tc>
                  <a:txBody>
                    <a:bodyPr/>
                    <a:lstStyle/>
                    <a:p>
                      <a:pPr algn="ctr"/>
                      <a:r>
                        <a:rPr lang="en-US" sz="1800">
                          <a:latin typeface="Times New Roman" panose="02020603050405020304" pitchFamily="18" charset="0"/>
                          <a:cs typeface="Times New Roman" panose="02020603050405020304" pitchFamily="18" charset="0"/>
                        </a:rPr>
                        <a:t>0.55</a:t>
                      </a:r>
                    </a:p>
                  </a:txBody>
                  <a:tcPr/>
                </a:tc>
                <a:extLst>
                  <a:ext uri="{0D108BD9-81ED-4DB2-BD59-A6C34878D82A}">
                    <a16:rowId xmlns:a16="http://schemas.microsoft.com/office/drawing/2014/main" val="4144580153"/>
                  </a:ext>
                </a:extLst>
              </a:tr>
              <a:tr h="370840">
                <a:tc>
                  <a:txBody>
                    <a:bodyPr/>
                    <a:lstStyle/>
                    <a:p>
                      <a:pPr algn="ctr"/>
                      <a:r>
                        <a:rPr lang="en-US" sz="1800">
                          <a:latin typeface="Times New Roman" panose="02020603050405020304" pitchFamily="18" charset="0"/>
                          <a:cs typeface="Times New Roman" panose="02020603050405020304" pitchFamily="18" charset="0"/>
                        </a:rPr>
                        <a:t>Li/CFX</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10 years</a:t>
                      </a:r>
                    </a:p>
                  </a:txBody>
                  <a:tcPr/>
                </a:tc>
                <a:tc>
                  <a:txBody>
                    <a:bodyPr/>
                    <a:lstStyle/>
                    <a:p>
                      <a:pPr algn="ctr"/>
                      <a:r>
                        <a:rPr lang="en-US" sz="1800">
                          <a:latin typeface="Times New Roman" panose="02020603050405020304" pitchFamily="18" charset="0"/>
                          <a:cs typeface="Times New Roman" panose="02020603050405020304" pitchFamily="18" charset="0"/>
                        </a:rPr>
                        <a:t>784</a:t>
                      </a:r>
                    </a:p>
                  </a:txBody>
                  <a:tcPr/>
                </a:tc>
                <a:tc>
                  <a:txBody>
                    <a:bodyPr/>
                    <a:lstStyle/>
                    <a:p>
                      <a:pPr algn="ctr"/>
                      <a:r>
                        <a:rPr lang="en-US" sz="1800">
                          <a:latin typeface="Times New Roman" panose="02020603050405020304" pitchFamily="18" charset="0"/>
                          <a:cs typeface="Times New Roman" panose="02020603050405020304" pitchFamily="18" charset="0"/>
                        </a:rPr>
                        <a:t>7.90 x 10^-4</a:t>
                      </a:r>
                    </a:p>
                  </a:txBody>
                  <a:tcPr/>
                </a:tc>
                <a:extLst>
                  <a:ext uri="{0D108BD9-81ED-4DB2-BD59-A6C34878D82A}">
                    <a16:rowId xmlns:a16="http://schemas.microsoft.com/office/drawing/2014/main" val="2799196170"/>
                  </a:ext>
                </a:extLst>
              </a:tr>
              <a:tr h="370840">
                <a:tc>
                  <a:txBody>
                    <a:bodyPr/>
                    <a:lstStyle/>
                    <a:p>
                      <a:pPr algn="ctr"/>
                      <a:r>
                        <a:rPr lang="en-US" sz="1800">
                          <a:latin typeface="Times New Roman" panose="02020603050405020304" pitchFamily="18" charset="0"/>
                          <a:cs typeface="Times New Roman" panose="02020603050405020304" pitchFamily="18" charset="0"/>
                        </a:rPr>
                        <a:t>MMRTG</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10 years</a:t>
                      </a:r>
                    </a:p>
                  </a:txBody>
                  <a:tcPr/>
                </a:tc>
                <a:tc>
                  <a:txBody>
                    <a:bodyPr/>
                    <a:lstStyle/>
                    <a:p>
                      <a:pPr algn="ctr"/>
                      <a:r>
                        <a:rPr lang="en-US" sz="1800">
                          <a:latin typeface="Times New Roman" panose="02020603050405020304" pitchFamily="18" charset="0"/>
                          <a:cs typeface="Times New Roman" panose="02020603050405020304" pitchFamily="18" charset="0"/>
                        </a:rPr>
                        <a:t>N/A</a:t>
                      </a:r>
                    </a:p>
                  </a:txBody>
                  <a:tcPr/>
                </a:tc>
                <a:tc>
                  <a:txBody>
                    <a:bodyPr/>
                    <a:lstStyle/>
                    <a:p>
                      <a:pPr algn="ctr"/>
                      <a:r>
                        <a:rPr lang="en-US" sz="1800">
                          <a:latin typeface="Times New Roman" panose="02020603050405020304" pitchFamily="18" charset="0"/>
                          <a:cs typeface="Times New Roman" panose="02020603050405020304" pitchFamily="18" charset="0"/>
                        </a:rPr>
                        <a:t>N/A</a:t>
                      </a:r>
                    </a:p>
                  </a:txBody>
                  <a:tcPr/>
                </a:tc>
                <a:extLst>
                  <a:ext uri="{0D108BD9-81ED-4DB2-BD59-A6C34878D82A}">
                    <a16:rowId xmlns:a16="http://schemas.microsoft.com/office/drawing/2014/main" val="2879981963"/>
                  </a:ext>
                </a:extLst>
              </a:tr>
            </a:tbl>
          </a:graphicData>
        </a:graphic>
      </p:graphicFrame>
      <p:pic>
        <p:nvPicPr>
          <p:cNvPr id="3074" name="Picture 2" descr="Fuel Cell, Apollo | National Air and Space Museum">
            <a:extLst>
              <a:ext uri="{FF2B5EF4-FFF2-40B4-BE49-F238E27FC236}">
                <a16:creationId xmlns:a16="http://schemas.microsoft.com/office/drawing/2014/main" id="{719EDFFB-48B2-47BA-F6B5-58491EEC9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240" y="4389120"/>
            <a:ext cx="1580623" cy="23609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FB4DAA9-E549-483E-803A-12A500D48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305" y="4657725"/>
            <a:ext cx="2092325" cy="2092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rs 2020 rover gets radioisotope fuel : New Nuclear - World Nuclear News">
            <a:extLst>
              <a:ext uri="{FF2B5EF4-FFF2-40B4-BE49-F238E27FC236}">
                <a16:creationId xmlns:a16="http://schemas.microsoft.com/office/drawing/2014/main" id="{F4F0BC97-E70A-C742-665E-583A52E25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557" y="4691167"/>
            <a:ext cx="2919203" cy="206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856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F73227-0C91-01C9-9BF8-53BA15A525EE}"/>
              </a:ext>
            </a:extLst>
          </p:cNvPr>
          <p:cNvSpPr/>
          <p:nvPr/>
        </p:nvSpPr>
        <p:spPr>
          <a:xfrm>
            <a:off x="4248150" y="2276475"/>
            <a:ext cx="3048000" cy="40862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BFF62B-732B-035D-AC95-335D01E38A67}"/>
              </a:ext>
            </a:extLst>
          </p:cNvPr>
          <p:cNvSpPr>
            <a:spLocks noGrp="1"/>
          </p:cNvSpPr>
          <p:nvPr>
            <p:ph type="title"/>
          </p:nvPr>
        </p:nvSpPr>
        <p:spPr/>
        <p:txBody>
          <a:bodyPr/>
          <a:lstStyle/>
          <a:p>
            <a:r>
              <a:rPr lang="en-US"/>
              <a:t>Power System Block Diagram</a:t>
            </a:r>
          </a:p>
        </p:txBody>
      </p:sp>
      <p:sp>
        <p:nvSpPr>
          <p:cNvPr id="4" name="Slide Number Placeholder 3">
            <a:extLst>
              <a:ext uri="{FF2B5EF4-FFF2-40B4-BE49-F238E27FC236}">
                <a16:creationId xmlns:a16="http://schemas.microsoft.com/office/drawing/2014/main" id="{46ADA764-8FFC-03B4-C1F1-AA8A45F412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5BB0C542-9F99-77DE-23E0-4AB3435E86A2}"/>
              </a:ext>
            </a:extLst>
          </p:cNvPr>
          <p:cNvSpPr/>
          <p:nvPr/>
        </p:nvSpPr>
        <p:spPr>
          <a:xfrm>
            <a:off x="5102598" y="5135755"/>
            <a:ext cx="1327091" cy="1003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Regulator</a:t>
            </a:r>
          </a:p>
        </p:txBody>
      </p:sp>
      <p:sp>
        <p:nvSpPr>
          <p:cNvPr id="7" name="Rectangle 6">
            <a:extLst>
              <a:ext uri="{FF2B5EF4-FFF2-40B4-BE49-F238E27FC236}">
                <a16:creationId xmlns:a16="http://schemas.microsoft.com/office/drawing/2014/main" id="{F2BDD577-A782-5F19-58DA-72B297442764}"/>
              </a:ext>
            </a:extLst>
          </p:cNvPr>
          <p:cNvSpPr/>
          <p:nvPr/>
        </p:nvSpPr>
        <p:spPr>
          <a:xfrm>
            <a:off x="5215426" y="2713444"/>
            <a:ext cx="1101438" cy="1003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LOX Tank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LH2 Tank</a:t>
            </a:r>
          </a:p>
        </p:txBody>
      </p:sp>
      <p:sp>
        <p:nvSpPr>
          <p:cNvPr id="8" name="Rectangle 7">
            <a:extLst>
              <a:ext uri="{FF2B5EF4-FFF2-40B4-BE49-F238E27FC236}">
                <a16:creationId xmlns:a16="http://schemas.microsoft.com/office/drawing/2014/main" id="{8D74160A-0E79-EF22-E985-799C3B4C94FE}"/>
              </a:ext>
            </a:extLst>
          </p:cNvPr>
          <p:cNvSpPr/>
          <p:nvPr/>
        </p:nvSpPr>
        <p:spPr>
          <a:xfrm>
            <a:off x="5017017" y="3860694"/>
            <a:ext cx="1498255" cy="1131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Power Conditioning Unit (PCU)</a:t>
            </a:r>
          </a:p>
        </p:txBody>
      </p:sp>
      <p:sp>
        <p:nvSpPr>
          <p:cNvPr id="11" name="Rectangle 10">
            <a:extLst>
              <a:ext uri="{FF2B5EF4-FFF2-40B4-BE49-F238E27FC236}">
                <a16:creationId xmlns:a16="http://schemas.microsoft.com/office/drawing/2014/main" id="{AD7D0BD1-85F0-F5DB-2E26-AB5DB993AC8F}"/>
              </a:ext>
            </a:extLst>
          </p:cNvPr>
          <p:cNvSpPr/>
          <p:nvPr/>
        </p:nvSpPr>
        <p:spPr>
          <a:xfrm>
            <a:off x="1638385"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Communication System</a:t>
            </a:r>
          </a:p>
        </p:txBody>
      </p:sp>
      <p:sp>
        <p:nvSpPr>
          <p:cNvPr id="14" name="Rectangle 13">
            <a:extLst>
              <a:ext uri="{FF2B5EF4-FFF2-40B4-BE49-F238E27FC236}">
                <a16:creationId xmlns:a16="http://schemas.microsoft.com/office/drawing/2014/main" id="{271975E7-8F49-22BC-FABD-EB20A41CC00D}"/>
              </a:ext>
            </a:extLst>
          </p:cNvPr>
          <p:cNvSpPr/>
          <p:nvPr/>
        </p:nvSpPr>
        <p:spPr>
          <a:xfrm>
            <a:off x="4243876" y="2140991"/>
            <a:ext cx="990600" cy="238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Fuel Cell</a:t>
            </a:r>
          </a:p>
        </p:txBody>
      </p:sp>
      <p:sp>
        <p:nvSpPr>
          <p:cNvPr id="20" name="Rectangle 19">
            <a:extLst>
              <a:ext uri="{FF2B5EF4-FFF2-40B4-BE49-F238E27FC236}">
                <a16:creationId xmlns:a16="http://schemas.microsoft.com/office/drawing/2014/main" id="{7604B217-094C-F859-B062-C939AFB47815}"/>
              </a:ext>
            </a:extLst>
          </p:cNvPr>
          <p:cNvSpPr/>
          <p:nvPr/>
        </p:nvSpPr>
        <p:spPr>
          <a:xfrm>
            <a:off x="1645976"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Payload</a:t>
            </a:r>
          </a:p>
        </p:txBody>
      </p:sp>
      <p:sp>
        <p:nvSpPr>
          <p:cNvPr id="21" name="Rectangle 20">
            <a:extLst>
              <a:ext uri="{FF2B5EF4-FFF2-40B4-BE49-F238E27FC236}">
                <a16:creationId xmlns:a16="http://schemas.microsoft.com/office/drawing/2014/main" id="{19BC6812-DE0E-3F93-6440-114790713ADA}"/>
              </a:ext>
            </a:extLst>
          </p:cNvPr>
          <p:cNvSpPr/>
          <p:nvPr/>
        </p:nvSpPr>
        <p:spPr>
          <a:xfrm>
            <a:off x="1638385"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Thermal Control Unit</a:t>
            </a:r>
          </a:p>
        </p:txBody>
      </p:sp>
      <p:sp>
        <p:nvSpPr>
          <p:cNvPr id="22" name="Rectangle 21">
            <a:extLst>
              <a:ext uri="{FF2B5EF4-FFF2-40B4-BE49-F238E27FC236}">
                <a16:creationId xmlns:a16="http://schemas.microsoft.com/office/drawing/2014/main" id="{0C6FE395-1371-7562-F36B-257039CA3E95}"/>
              </a:ext>
            </a:extLst>
          </p:cNvPr>
          <p:cNvSpPr/>
          <p:nvPr/>
        </p:nvSpPr>
        <p:spPr>
          <a:xfrm>
            <a:off x="7960737" y="3599273"/>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Gas Release System</a:t>
            </a:r>
          </a:p>
        </p:txBody>
      </p:sp>
      <p:sp>
        <p:nvSpPr>
          <p:cNvPr id="23" name="Rectangle 22">
            <a:extLst>
              <a:ext uri="{FF2B5EF4-FFF2-40B4-BE49-F238E27FC236}">
                <a16:creationId xmlns:a16="http://schemas.microsoft.com/office/drawing/2014/main" id="{8F0AC380-705E-F2E6-FD2D-624F713F05CE}"/>
              </a:ext>
            </a:extLst>
          </p:cNvPr>
          <p:cNvSpPr/>
          <p:nvPr/>
        </p:nvSpPr>
        <p:spPr>
          <a:xfrm>
            <a:off x="7968328" y="1902340"/>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Attitude Determination and Control System</a:t>
            </a:r>
          </a:p>
        </p:txBody>
      </p:sp>
      <p:sp>
        <p:nvSpPr>
          <p:cNvPr id="24" name="Rectangle 23">
            <a:extLst>
              <a:ext uri="{FF2B5EF4-FFF2-40B4-BE49-F238E27FC236}">
                <a16:creationId xmlns:a16="http://schemas.microsoft.com/office/drawing/2014/main" id="{892663F6-03BC-5437-EF6C-84EAF7F0EB8A}"/>
              </a:ext>
            </a:extLst>
          </p:cNvPr>
          <p:cNvSpPr/>
          <p:nvPr/>
        </p:nvSpPr>
        <p:spPr>
          <a:xfrm>
            <a:off x="7960737" y="5272319"/>
            <a:ext cx="1929996" cy="145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Guidance Navigation and Control</a:t>
            </a:r>
          </a:p>
        </p:txBody>
      </p:sp>
      <p:cxnSp>
        <p:nvCxnSpPr>
          <p:cNvPr id="26" name="Straight Connector 25">
            <a:extLst>
              <a:ext uri="{FF2B5EF4-FFF2-40B4-BE49-F238E27FC236}">
                <a16:creationId xmlns:a16="http://schemas.microsoft.com/office/drawing/2014/main" id="{B6D51AF7-16AF-F4F1-F669-683B2548A6A3}"/>
              </a:ext>
            </a:extLst>
          </p:cNvPr>
          <p:cNvCxnSpPr>
            <a:cxnSpLocks/>
            <a:stCxn id="20" idx="3"/>
          </p:cNvCxnSpPr>
          <p:nvPr/>
        </p:nvCxnSpPr>
        <p:spPr>
          <a:xfrm>
            <a:off x="3575972" y="2627719"/>
            <a:ext cx="300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FA0AD3-B8E3-3840-99E7-9D53214827EF}"/>
              </a:ext>
            </a:extLst>
          </p:cNvPr>
          <p:cNvCxnSpPr>
            <a:cxnSpLocks/>
          </p:cNvCxnSpPr>
          <p:nvPr/>
        </p:nvCxnSpPr>
        <p:spPr>
          <a:xfrm>
            <a:off x="3876675"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352987-96DF-C591-1DED-1613F8F4D420}"/>
              </a:ext>
            </a:extLst>
          </p:cNvPr>
          <p:cNvCxnSpPr>
            <a:cxnSpLocks/>
            <a:stCxn id="11" idx="3"/>
            <a:endCxn id="3" idx="1"/>
          </p:cNvCxnSpPr>
          <p:nvPr/>
        </p:nvCxnSpPr>
        <p:spPr>
          <a:xfrm flipV="1">
            <a:off x="3568381" y="431958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67E581-2834-C959-6AC4-BB174C9C5016}"/>
              </a:ext>
            </a:extLst>
          </p:cNvPr>
          <p:cNvCxnSpPr>
            <a:cxnSpLocks/>
            <a:stCxn id="21" idx="3"/>
          </p:cNvCxnSpPr>
          <p:nvPr/>
        </p:nvCxnSpPr>
        <p:spPr>
          <a:xfrm flipV="1">
            <a:off x="3568381" y="5992952"/>
            <a:ext cx="327957" cy="4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46316B-15B0-AD5F-88F3-25B2F0739BFF}"/>
              </a:ext>
            </a:extLst>
          </p:cNvPr>
          <p:cNvCxnSpPr>
            <a:cxnSpLocks/>
          </p:cNvCxnSpPr>
          <p:nvPr/>
        </p:nvCxnSpPr>
        <p:spPr>
          <a:xfrm>
            <a:off x="3896160" y="4301535"/>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A92305-2C6E-B376-8F07-87E6BEAF2ADA}"/>
              </a:ext>
            </a:extLst>
          </p:cNvPr>
          <p:cNvCxnSpPr>
            <a:cxnSpLocks/>
          </p:cNvCxnSpPr>
          <p:nvPr/>
        </p:nvCxnSpPr>
        <p:spPr>
          <a:xfrm>
            <a:off x="7587639" y="2627719"/>
            <a:ext cx="10138" cy="169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FE94B-CB71-221D-E553-ED25903DFC64}"/>
              </a:ext>
            </a:extLst>
          </p:cNvPr>
          <p:cNvCxnSpPr>
            <a:cxnSpLocks/>
          </p:cNvCxnSpPr>
          <p:nvPr/>
        </p:nvCxnSpPr>
        <p:spPr>
          <a:xfrm flipV="1">
            <a:off x="7279345" y="4300538"/>
            <a:ext cx="679769" cy="5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AF3344-D92E-D068-63ED-4BAF005BC4FA}"/>
              </a:ext>
            </a:extLst>
          </p:cNvPr>
          <p:cNvCxnSpPr>
            <a:cxnSpLocks/>
          </p:cNvCxnSpPr>
          <p:nvPr/>
        </p:nvCxnSpPr>
        <p:spPr>
          <a:xfrm>
            <a:off x="7596964" y="4262165"/>
            <a:ext cx="19463" cy="1725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F9AE8F-06C0-7738-778E-1EDCAFA31203}"/>
              </a:ext>
            </a:extLst>
          </p:cNvPr>
          <p:cNvCxnSpPr>
            <a:cxnSpLocks/>
            <a:endCxn id="23" idx="1"/>
          </p:cNvCxnSpPr>
          <p:nvPr/>
        </p:nvCxnSpPr>
        <p:spPr>
          <a:xfrm>
            <a:off x="7596964" y="2627718"/>
            <a:ext cx="37136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F65EF7-618B-7362-35DE-95B739A939F9}"/>
              </a:ext>
            </a:extLst>
          </p:cNvPr>
          <p:cNvCxnSpPr>
            <a:cxnSpLocks/>
            <a:endCxn id="24" idx="1"/>
          </p:cNvCxnSpPr>
          <p:nvPr/>
        </p:nvCxnSpPr>
        <p:spPr>
          <a:xfrm>
            <a:off x="7616427" y="5988006"/>
            <a:ext cx="344310" cy="9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lowchart: Merge 55">
            <a:extLst>
              <a:ext uri="{FF2B5EF4-FFF2-40B4-BE49-F238E27FC236}">
                <a16:creationId xmlns:a16="http://schemas.microsoft.com/office/drawing/2014/main" id="{98BD4390-C444-E80D-D05D-8806865C0F2E}"/>
              </a:ext>
            </a:extLst>
          </p:cNvPr>
          <p:cNvSpPr/>
          <p:nvPr/>
        </p:nvSpPr>
        <p:spPr>
          <a:xfrm rot="5400000" flipH="1">
            <a:off x="3583248" y="255618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lowchart: Merge 56">
            <a:extLst>
              <a:ext uri="{FF2B5EF4-FFF2-40B4-BE49-F238E27FC236}">
                <a16:creationId xmlns:a16="http://schemas.microsoft.com/office/drawing/2014/main" id="{F612698A-CDBA-DCC7-3FB3-CC822B8123AF}"/>
              </a:ext>
            </a:extLst>
          </p:cNvPr>
          <p:cNvSpPr/>
          <p:nvPr/>
        </p:nvSpPr>
        <p:spPr>
          <a:xfrm rot="5400000" flipH="1">
            <a:off x="3583248" y="4262800"/>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lowchart: Merge 57">
            <a:extLst>
              <a:ext uri="{FF2B5EF4-FFF2-40B4-BE49-F238E27FC236}">
                <a16:creationId xmlns:a16="http://schemas.microsoft.com/office/drawing/2014/main" id="{2E007E54-FF57-1264-9DF5-8B789D1DA37A}"/>
              </a:ext>
            </a:extLst>
          </p:cNvPr>
          <p:cNvSpPr/>
          <p:nvPr/>
        </p:nvSpPr>
        <p:spPr>
          <a:xfrm rot="16200000" flipH="1">
            <a:off x="4087660" y="4257574"/>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lowchart: Merge 58">
            <a:extLst>
              <a:ext uri="{FF2B5EF4-FFF2-40B4-BE49-F238E27FC236}">
                <a16:creationId xmlns:a16="http://schemas.microsoft.com/office/drawing/2014/main" id="{2D684743-79D8-2FFD-58BF-A092992E5290}"/>
              </a:ext>
            </a:extLst>
          </p:cNvPr>
          <p:cNvSpPr/>
          <p:nvPr/>
        </p:nvSpPr>
        <p:spPr>
          <a:xfrm rot="5400000" flipH="1">
            <a:off x="3592604" y="5932919"/>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lowchart: Merge 60">
            <a:extLst>
              <a:ext uri="{FF2B5EF4-FFF2-40B4-BE49-F238E27FC236}">
                <a16:creationId xmlns:a16="http://schemas.microsoft.com/office/drawing/2014/main" id="{D6F19BE7-674F-C5B7-B7F9-5F79DF61ACB5}"/>
              </a:ext>
            </a:extLst>
          </p:cNvPr>
          <p:cNvSpPr/>
          <p:nvPr/>
        </p:nvSpPr>
        <p:spPr>
          <a:xfrm rot="16200000" flipH="1">
            <a:off x="7832844" y="2561018"/>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lowchart: Merge 61">
            <a:extLst>
              <a:ext uri="{FF2B5EF4-FFF2-40B4-BE49-F238E27FC236}">
                <a16:creationId xmlns:a16="http://schemas.microsoft.com/office/drawing/2014/main" id="{5D20EAC4-59AE-2145-B49B-092E6E22B83C}"/>
              </a:ext>
            </a:extLst>
          </p:cNvPr>
          <p:cNvSpPr/>
          <p:nvPr/>
        </p:nvSpPr>
        <p:spPr>
          <a:xfrm rot="16200000" flipH="1">
            <a:off x="7822806" y="4238585"/>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lowchart: Merge 62">
            <a:extLst>
              <a:ext uri="{FF2B5EF4-FFF2-40B4-BE49-F238E27FC236}">
                <a16:creationId xmlns:a16="http://schemas.microsoft.com/office/drawing/2014/main" id="{F6050466-FCD8-9868-E8E8-0DC28254BD0A}"/>
              </a:ext>
            </a:extLst>
          </p:cNvPr>
          <p:cNvSpPr/>
          <p:nvPr/>
        </p:nvSpPr>
        <p:spPr>
          <a:xfrm rot="16200000" flipH="1">
            <a:off x="7810935" y="5932931"/>
            <a:ext cx="143075" cy="143075"/>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660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a:xfrm>
            <a:off x="1066800" y="-211237"/>
            <a:ext cx="10058400" cy="1450757"/>
          </a:xfrm>
        </p:spPr>
        <p:txBody>
          <a:bodyPr/>
          <a:lstStyle/>
          <a:p>
            <a:r>
              <a:rPr lang="en-US"/>
              <a:t>Orbiter Mass Statement (1/2)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66800" y="1172845"/>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377</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105.931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Structure</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260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260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1378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1015</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Power </a:t>
                      </a:r>
                    </a:p>
                  </a:txBody>
                  <a:tcPr marL="7620" marR="7620" marT="7620" anchor="b"/>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195</a:t>
                      </a:r>
                    </a:p>
                  </a:txBody>
                  <a:tcPr marL="7620" marR="7620" marT="7620" anchor="b"/>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304.8140729</a:t>
                      </a:r>
                    </a:p>
                  </a:txBody>
                  <a:tcPr marL="7620" marR="7620" marT="7620" anchor="b"/>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rPr>
                        <a:t>TT&amp;C</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91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91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rPr>
                        <a:t>On-Board Processing</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52</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52</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rPr>
                        <a:t>ADC</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78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130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37.6679819</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39</a:t>
                      </a:r>
                    </a:p>
                  </a:txBody>
                  <a:tcPr marL="7620" marR="7620" marT="762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39</a:t>
                      </a:r>
                    </a:p>
                  </a:txBody>
                  <a:tcPr marL="7620" marR="7620" marT="762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Cables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0</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143.8302505</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2600</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2155.15</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484.85</a:t>
                      </a:r>
                    </a:p>
                  </a:txBody>
                  <a:tcPr marL="7620" marR="7620" marT="7620" marB="0" anchor="b"/>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1403195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2600</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2115.150743</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1430</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1380.249811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6.3982061</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6.175610324</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4030</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3495.400554</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354.265</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313.9027419</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4384.265</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3809.303296</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4231541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nvGraphicFramePr>
        <p:xfrm>
          <a:off x="1097280" y="1638865"/>
          <a:ext cx="10058396" cy="48209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170.369367</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16.24967261</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Attitude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121.692405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121.6924048</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Power</a:t>
                      </a:r>
                    </a:p>
                  </a:txBody>
                  <a:tcPr marL="7620" marR="7620" marT="7620" marB="0" anchor="b"/>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60.8462024</a:t>
                      </a:r>
                    </a:p>
                  </a:txBody>
                  <a:tcPr marL="7620" marR="7620" marT="7620" marB="0" anchor="b"/>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6.283912758</a:t>
                      </a:r>
                    </a:p>
                  </a:txBody>
                  <a:tcPr marL="7620" marR="7620" marT="7620" anchor="b"/>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rPr>
                        <a:t>CDS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103.438544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103.438544</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rPr>
                        <a:t>COMMs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139.946265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139.9462655</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rPr>
                        <a:t>Propulsion</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2.42</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rPr>
                        <a:t>Mechanism</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6.084620238</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E</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838"/>
                  </a:ext>
                </a:extLst>
              </a:tr>
              <a:tr h="370840">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608.462024</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396.1154199</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rPr>
                        <a:t>Margin</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212.3466039</a:t>
                      </a:r>
                    </a:p>
                  </a:txBody>
                  <a:tcPr marL="7620" marR="7620" marT="7620" anchor="b">
                    <a:lnB w="12700" cap="flat" cmpd="sng" algn="ctr">
                      <a:no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170</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144.2</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778.462024</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540.3154199</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2459228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079B49C-8FE3-AF6D-D6B1-DC87AADA1B9D}"/>
              </a:ext>
            </a:extLst>
          </p:cNvPr>
          <p:cNvPicPr>
            <a:picLocks noChangeAspect="1"/>
          </p:cNvPicPr>
          <p:nvPr/>
        </p:nvPicPr>
        <p:blipFill>
          <a:blip r:embed="rId2"/>
          <a:stretch>
            <a:fillRect/>
          </a:stretch>
        </p:blipFill>
        <p:spPr>
          <a:xfrm>
            <a:off x="1524000" y="1590741"/>
            <a:ext cx="9143997" cy="5267259"/>
          </a:xfrm>
          <a:prstGeom prst="rect">
            <a:avLst/>
          </a:prstGeom>
        </p:spPr>
      </p:pic>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4001"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3999"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10475"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8513"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2552700" y="294539"/>
            <a:ext cx="7421963" cy="1033669"/>
          </a:xfrm>
        </p:spPr>
        <p:txBody>
          <a:bodyPr vert="horz" lIns="91440" tIns="45720" rIns="91440" bIns="45720" rtlCol="0" anchor="ctr">
            <a:normAutofit/>
          </a:bodyPr>
          <a:lstStyle/>
          <a:p>
            <a:pPr algn="ctr"/>
            <a:r>
              <a:rPr lang="en-US" b="1">
                <a:solidFill>
                  <a:schemeClr val="bg1"/>
                </a:solidFill>
              </a:rPr>
              <a:t>Communication </a:t>
            </a:r>
            <a:r>
              <a:rPr lang="en-US" b="1" err="1">
                <a:solidFill>
                  <a:schemeClr val="bg1"/>
                </a:solidFill>
              </a:rPr>
              <a:t>ConOps</a:t>
            </a:r>
            <a:endParaRPr lang="en-US" b="1" kern="1200">
              <a:solidFill>
                <a:schemeClr val="bg1"/>
              </a:solidFill>
              <a:latin typeface="+mj-lt"/>
              <a:ea typeface="+mj-ea"/>
              <a:cs typeface="+mj-cs"/>
            </a:endParaRPr>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9480984" y="6356352"/>
            <a:ext cx="558366" cy="365125"/>
          </a:xfrm>
        </p:spPr>
        <p:txBody>
          <a:bodyPr/>
          <a:lstStyle/>
          <a:p>
            <a:fld id="{3A497EC6-301C-4B18-AF9C-D4896AF4D996}" type="slidenum">
              <a:rPr lang="en-US" sz="1800">
                <a:solidFill>
                  <a:schemeClr val="bg1"/>
                </a:solidFill>
              </a:rPr>
              <a:t>58</a:t>
            </a:fld>
            <a:endParaRPr lang="en-US" sz="1800">
              <a:solidFill>
                <a:schemeClr val="bg1"/>
              </a:solidFill>
            </a:endParaRPr>
          </a:p>
        </p:txBody>
      </p:sp>
      <p:pic>
        <p:nvPicPr>
          <p:cNvPr id="10" name="Picture 9">
            <a:extLst>
              <a:ext uri="{FF2B5EF4-FFF2-40B4-BE49-F238E27FC236}">
                <a16:creationId xmlns:a16="http://schemas.microsoft.com/office/drawing/2014/main" id="{DEA99547-4300-4D53-8724-A3C7CF2B3BB4}"/>
              </a:ext>
            </a:extLst>
          </p:cNvPr>
          <p:cNvPicPr>
            <a:picLocks noChangeAspect="1"/>
          </p:cNvPicPr>
          <p:nvPr/>
        </p:nvPicPr>
        <p:blipFill>
          <a:blip r:embed="rId3"/>
          <a:stretch>
            <a:fillRect/>
          </a:stretch>
        </p:blipFill>
        <p:spPr>
          <a:xfrm>
            <a:off x="1585093" y="2055146"/>
            <a:ext cx="3950037" cy="3950037"/>
          </a:xfrm>
          <a:prstGeom prst="rect">
            <a:avLst/>
          </a:prstGeom>
        </p:spPr>
      </p:pic>
      <p:sp>
        <p:nvSpPr>
          <p:cNvPr id="17" name="Arc 16">
            <a:extLst>
              <a:ext uri="{FF2B5EF4-FFF2-40B4-BE49-F238E27FC236}">
                <a16:creationId xmlns:a16="http://schemas.microsoft.com/office/drawing/2014/main" id="{01F376FE-4D8A-29BF-6CF9-C4175D9C0084}"/>
              </a:ext>
            </a:extLst>
          </p:cNvPr>
          <p:cNvSpPr/>
          <p:nvPr/>
        </p:nvSpPr>
        <p:spPr>
          <a:xfrm>
            <a:off x="2742105" y="1945243"/>
            <a:ext cx="1005927" cy="4196891"/>
          </a:xfrm>
          <a:prstGeom prst="arc">
            <a:avLst>
              <a:gd name="adj1" fmla="val 15860400"/>
              <a:gd name="adj2" fmla="val 578861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a:extLst>
              <a:ext uri="{FF2B5EF4-FFF2-40B4-BE49-F238E27FC236}">
                <a16:creationId xmlns:a16="http://schemas.microsoft.com/office/drawing/2014/main" id="{FAD1DEB6-072E-C9B6-1836-3554DCA202E7}"/>
              </a:ext>
            </a:extLst>
          </p:cNvPr>
          <p:cNvPicPr>
            <a:picLocks noChangeAspect="1"/>
          </p:cNvPicPr>
          <p:nvPr/>
        </p:nvPicPr>
        <p:blipFill>
          <a:blip r:embed="rId4"/>
          <a:stretch>
            <a:fillRect/>
          </a:stretch>
        </p:blipFill>
        <p:spPr>
          <a:xfrm>
            <a:off x="2810966" y="1622745"/>
            <a:ext cx="1331709" cy="532684"/>
          </a:xfrm>
          <a:prstGeom prst="rect">
            <a:avLst/>
          </a:prstGeom>
        </p:spPr>
      </p:pic>
      <p:sp>
        <p:nvSpPr>
          <p:cNvPr id="21" name="TextBox 20">
            <a:extLst>
              <a:ext uri="{FF2B5EF4-FFF2-40B4-BE49-F238E27FC236}">
                <a16:creationId xmlns:a16="http://schemas.microsoft.com/office/drawing/2014/main" id="{97104EC2-96F3-3870-CC72-EBA16294D363}"/>
              </a:ext>
            </a:extLst>
          </p:cNvPr>
          <p:cNvSpPr txBox="1"/>
          <p:nvPr/>
        </p:nvSpPr>
        <p:spPr>
          <a:xfrm>
            <a:off x="3007807" y="4305575"/>
            <a:ext cx="1439972" cy="400110"/>
          </a:xfrm>
          <a:prstGeom prst="rect">
            <a:avLst/>
          </a:prstGeom>
          <a:noFill/>
        </p:spPr>
        <p:txBody>
          <a:bodyPr wrap="square" rtlCol="0">
            <a:spAutoFit/>
          </a:bodyPr>
          <a:lstStyle/>
          <a:p>
            <a:r>
              <a:rPr lang="en-US" sz="2000">
                <a:solidFill>
                  <a:schemeClr val="bg1"/>
                </a:solidFill>
              </a:rPr>
              <a:t>Alpha Regio</a:t>
            </a:r>
          </a:p>
        </p:txBody>
      </p:sp>
      <p:pic>
        <p:nvPicPr>
          <p:cNvPr id="24" name="Picture 23">
            <a:extLst>
              <a:ext uri="{FF2B5EF4-FFF2-40B4-BE49-F238E27FC236}">
                <a16:creationId xmlns:a16="http://schemas.microsoft.com/office/drawing/2014/main" id="{241FBA9D-AA03-DC5C-C5D9-E7882865762B}"/>
              </a:ext>
            </a:extLst>
          </p:cNvPr>
          <p:cNvPicPr>
            <a:picLocks noChangeAspect="1"/>
          </p:cNvPicPr>
          <p:nvPr/>
        </p:nvPicPr>
        <p:blipFill>
          <a:blip r:embed="rId5"/>
          <a:stretch>
            <a:fillRect/>
          </a:stretch>
        </p:blipFill>
        <p:spPr>
          <a:xfrm>
            <a:off x="6438750" y="3706070"/>
            <a:ext cx="599533" cy="455460"/>
          </a:xfrm>
          <a:prstGeom prst="rect">
            <a:avLst/>
          </a:prstGeom>
        </p:spPr>
      </p:pic>
      <p:pic>
        <p:nvPicPr>
          <p:cNvPr id="28" name="Picture 27"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5380" y="3926530"/>
            <a:ext cx="1781528" cy="178152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1686E6D-2E0A-0C48-AF7A-0132C1CEA54A}"/>
              </a:ext>
            </a:extLst>
          </p:cNvPr>
          <p:cNvCxnSpPr>
            <a:stCxn id="20" idx="3"/>
            <a:endCxn id="24" idx="1"/>
          </p:cNvCxnSpPr>
          <p:nvPr/>
        </p:nvCxnSpPr>
        <p:spPr>
          <a:xfrm>
            <a:off x="4142675" y="1889088"/>
            <a:ext cx="2296075" cy="2044713"/>
          </a:xfrm>
          <a:prstGeom prst="straightConnector1">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6996F71B-1037-628A-C5B8-CDF3969BB005}"/>
              </a:ext>
            </a:extLst>
          </p:cNvPr>
          <p:cNvCxnSpPr>
            <a:cxnSpLocks/>
            <a:stCxn id="24" idx="3"/>
            <a:endCxn id="63" idx="0"/>
          </p:cNvCxnSpPr>
          <p:nvPr/>
        </p:nvCxnSpPr>
        <p:spPr>
          <a:xfrm>
            <a:off x="7038282" y="3933800"/>
            <a:ext cx="1994452" cy="460342"/>
          </a:xfrm>
          <a:prstGeom prst="straightConnector1">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11DA020D-A4AE-13B4-29C3-02FB15663D1C}"/>
              </a:ext>
            </a:extLst>
          </p:cNvPr>
          <p:cNvSpPr txBox="1"/>
          <p:nvPr/>
        </p:nvSpPr>
        <p:spPr>
          <a:xfrm>
            <a:off x="5283206" y="1854302"/>
            <a:ext cx="1857377" cy="1015663"/>
          </a:xfrm>
          <a:prstGeom prst="rect">
            <a:avLst/>
          </a:prstGeom>
          <a:noFill/>
        </p:spPr>
        <p:txBody>
          <a:bodyPr wrap="square" rtlCol="0">
            <a:spAutoFit/>
          </a:bodyPr>
          <a:lstStyle/>
          <a:p>
            <a:r>
              <a:rPr lang="en-US" sz="2000" b="1">
                <a:solidFill>
                  <a:schemeClr val="bg1"/>
                </a:solidFill>
              </a:rPr>
              <a:t>S-band comms. Orbiter and crew module</a:t>
            </a:r>
          </a:p>
        </p:txBody>
      </p:sp>
      <p:sp>
        <p:nvSpPr>
          <p:cNvPr id="43" name="TextBox 42">
            <a:extLst>
              <a:ext uri="{FF2B5EF4-FFF2-40B4-BE49-F238E27FC236}">
                <a16:creationId xmlns:a16="http://schemas.microsoft.com/office/drawing/2014/main" id="{403D0839-CBED-23B8-DB52-9184C1B9BEEA}"/>
              </a:ext>
            </a:extLst>
          </p:cNvPr>
          <p:cNvSpPr txBox="1"/>
          <p:nvPr/>
        </p:nvSpPr>
        <p:spPr>
          <a:xfrm>
            <a:off x="7402063" y="3145868"/>
            <a:ext cx="2230204" cy="1015663"/>
          </a:xfrm>
          <a:prstGeom prst="rect">
            <a:avLst/>
          </a:prstGeom>
          <a:noFill/>
        </p:spPr>
        <p:txBody>
          <a:bodyPr wrap="square" rtlCol="0">
            <a:spAutoFit/>
          </a:bodyPr>
          <a:lstStyle/>
          <a:p>
            <a:r>
              <a:rPr lang="en-US" sz="2000" b="1">
                <a:solidFill>
                  <a:schemeClr val="bg1"/>
                </a:solidFill>
              </a:rPr>
              <a:t>X-band comms. crew module and Earth</a:t>
            </a:r>
          </a:p>
        </p:txBody>
      </p:sp>
      <p:pic>
        <p:nvPicPr>
          <p:cNvPr id="63" name="Picture 62">
            <a:extLst>
              <a:ext uri="{FF2B5EF4-FFF2-40B4-BE49-F238E27FC236}">
                <a16:creationId xmlns:a16="http://schemas.microsoft.com/office/drawing/2014/main" id="{F25C2083-8B17-D32A-2875-C93B930532ED}"/>
              </a:ext>
            </a:extLst>
          </p:cNvPr>
          <p:cNvPicPr>
            <a:picLocks noChangeAspect="1"/>
          </p:cNvPicPr>
          <p:nvPr/>
        </p:nvPicPr>
        <p:blipFill>
          <a:blip r:embed="rId7"/>
          <a:stretch>
            <a:fillRect/>
          </a:stretch>
        </p:blipFill>
        <p:spPr>
          <a:xfrm rot="19127509" flipH="1">
            <a:off x="8960778" y="4340307"/>
            <a:ext cx="430300" cy="434714"/>
          </a:xfrm>
          <a:prstGeom prst="rect">
            <a:avLst/>
          </a:prstGeom>
        </p:spPr>
      </p:pic>
    </p:spTree>
    <p:extLst>
      <p:ext uri="{BB962C8B-B14F-4D97-AF65-F5344CB8AC3E}">
        <p14:creationId xmlns:p14="http://schemas.microsoft.com/office/powerpoint/2010/main" val="1660101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4001"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3999"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10475"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8513"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615655" y="208280"/>
            <a:ext cx="8960686" cy="1033669"/>
          </a:xfrm>
        </p:spPr>
        <p:txBody>
          <a:bodyPr vert="horz" lIns="91440" tIns="45720" rIns="91440" bIns="45720" rtlCol="0" anchor="ctr">
            <a:normAutofit/>
          </a:bodyPr>
          <a:lstStyle/>
          <a:p>
            <a:pPr algn="ctr"/>
            <a:r>
              <a:rPr lang="en-US" b="1" kern="1200">
                <a:solidFill>
                  <a:srgbClr val="FFFFFF"/>
                </a:solidFill>
                <a:latin typeface="+mj-lt"/>
                <a:ea typeface="+mj-ea"/>
                <a:cs typeface="+mj-cs"/>
              </a:rPr>
              <a:t>Science Instruments (2/2)</a:t>
            </a:r>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9492343" y="6356352"/>
            <a:ext cx="547007" cy="365125"/>
          </a:xfrm>
        </p:spPr>
        <p:txBody>
          <a:bodyPr/>
          <a:lstStyle/>
          <a:p>
            <a:fld id="{3A497EC6-301C-4B18-AF9C-D4896AF4D996}" type="slidenum">
              <a:rPr lang="en-US" sz="1800">
                <a:solidFill>
                  <a:schemeClr val="tx1"/>
                </a:solidFill>
              </a:rPr>
              <a:t>59</a:t>
            </a:fld>
            <a:endParaRPr lang="en-US" sz="1800">
              <a:solidFill>
                <a:schemeClr val="tx1"/>
              </a:solidFill>
            </a:endParaRPr>
          </a:p>
        </p:txBody>
      </p:sp>
      <p:sp>
        <p:nvSpPr>
          <p:cNvPr id="3" name="TextBox 2">
            <a:extLst>
              <a:ext uri="{FF2B5EF4-FFF2-40B4-BE49-F238E27FC236}">
                <a16:creationId xmlns:a16="http://schemas.microsoft.com/office/drawing/2014/main" id="{E27552FD-4E85-BF60-9A69-EA04E826F884}"/>
              </a:ext>
            </a:extLst>
          </p:cNvPr>
          <p:cNvSpPr txBox="1"/>
          <p:nvPr/>
        </p:nvSpPr>
        <p:spPr>
          <a:xfrm>
            <a:off x="7602699" y="1372662"/>
            <a:ext cx="3066098" cy="4708981"/>
          </a:xfrm>
          <a:prstGeom prst="rect">
            <a:avLst/>
          </a:prstGeom>
          <a:solidFill>
            <a:srgbClr val="FFFFFF"/>
          </a:solidFill>
        </p:spPr>
        <p:txBody>
          <a:bodyPr wrap="square" rtlCol="0">
            <a:spAutoFit/>
          </a:bodyPr>
          <a:lstStyle/>
          <a:p>
            <a:r>
              <a:rPr lang="en-US" sz="2000" b="1" u="sng"/>
              <a:t>Atmospheric Structure Investigation Instrument</a:t>
            </a:r>
          </a:p>
          <a:p>
            <a:pPr marL="342900" indent="-342900">
              <a:buFont typeface="Arial" panose="020B0604020202020204" pitchFamily="34" charset="0"/>
              <a:buChar char="•"/>
            </a:pPr>
            <a:r>
              <a:rPr lang="en-US" sz="2000"/>
              <a:t>Measure atmospheric pressure &amp; temperature during EDL</a:t>
            </a:r>
          </a:p>
          <a:p>
            <a:r>
              <a:rPr lang="en-US" sz="2000" b="1" u="sng"/>
              <a:t>Descent Imager</a:t>
            </a:r>
          </a:p>
          <a:p>
            <a:pPr marL="342900" indent="-342900">
              <a:buFont typeface="Arial" panose="020B0604020202020204" pitchFamily="34" charset="0"/>
              <a:buChar char="•"/>
            </a:pPr>
            <a:r>
              <a:rPr lang="en-US" sz="2000"/>
              <a:t>Provide high quality imaging from under the clouds to the surface</a:t>
            </a:r>
            <a:endParaRPr lang="en-US" sz="2000" b="1" u="sng"/>
          </a:p>
          <a:p>
            <a:r>
              <a:rPr lang="en-US" sz="2000" b="1" u="sng"/>
              <a:t>Seismometer</a:t>
            </a:r>
            <a:r>
              <a:rPr lang="en-US" sz="2000"/>
              <a:t> </a:t>
            </a:r>
          </a:p>
          <a:p>
            <a:pPr marL="342900" indent="-342900">
              <a:buFont typeface="Arial" panose="020B0604020202020204" pitchFamily="34" charset="0"/>
              <a:buChar char="•"/>
            </a:pPr>
            <a:r>
              <a:rPr lang="en-US" sz="2000"/>
              <a:t>Gain insight on the interior of Venus through seismic vibrations</a:t>
            </a:r>
          </a:p>
          <a:p>
            <a:pPr marL="342900" indent="-342900">
              <a:buFont typeface="Arial" panose="020B0604020202020204" pitchFamily="34" charset="0"/>
              <a:buChar char="•"/>
            </a:pPr>
            <a:endParaRPr lang="en-US" sz="2000"/>
          </a:p>
        </p:txBody>
      </p:sp>
      <p:pic>
        <p:nvPicPr>
          <p:cNvPr id="21" name="Picture 20">
            <a:extLst>
              <a:ext uri="{FF2B5EF4-FFF2-40B4-BE49-F238E27FC236}">
                <a16:creationId xmlns:a16="http://schemas.microsoft.com/office/drawing/2014/main" id="{F8515230-7A67-AB66-2BF8-1169417B3F0D}"/>
              </a:ext>
            </a:extLst>
          </p:cNvPr>
          <p:cNvPicPr>
            <a:picLocks noChangeAspect="1"/>
          </p:cNvPicPr>
          <p:nvPr/>
        </p:nvPicPr>
        <p:blipFill>
          <a:blip r:embed="rId2"/>
          <a:stretch>
            <a:fillRect/>
          </a:stretch>
        </p:blipFill>
        <p:spPr>
          <a:xfrm>
            <a:off x="1522408" y="1372662"/>
            <a:ext cx="6080291" cy="471691"/>
          </a:xfrm>
          <a:prstGeom prst="rect">
            <a:avLst/>
          </a:prstGeom>
        </p:spPr>
      </p:pic>
      <p:pic>
        <p:nvPicPr>
          <p:cNvPr id="25" name="Picture 24">
            <a:extLst>
              <a:ext uri="{FF2B5EF4-FFF2-40B4-BE49-F238E27FC236}">
                <a16:creationId xmlns:a16="http://schemas.microsoft.com/office/drawing/2014/main" id="{BB5015F4-7D91-7CEE-9BC4-3A57CEB1BB9C}"/>
              </a:ext>
            </a:extLst>
          </p:cNvPr>
          <p:cNvPicPr>
            <a:picLocks noChangeAspect="1"/>
          </p:cNvPicPr>
          <p:nvPr/>
        </p:nvPicPr>
        <p:blipFill>
          <a:blip r:embed="rId3"/>
          <a:stretch>
            <a:fillRect/>
          </a:stretch>
        </p:blipFill>
        <p:spPr>
          <a:xfrm>
            <a:off x="1524000" y="1846550"/>
            <a:ext cx="6078698" cy="5012827"/>
          </a:xfrm>
          <a:prstGeom prst="rect">
            <a:avLst/>
          </a:prstGeom>
        </p:spPr>
      </p:pic>
      <p:pic>
        <p:nvPicPr>
          <p:cNvPr id="29" name="Picture 28">
            <a:extLst>
              <a:ext uri="{FF2B5EF4-FFF2-40B4-BE49-F238E27FC236}">
                <a16:creationId xmlns:a16="http://schemas.microsoft.com/office/drawing/2014/main" id="{8A3459A2-3304-C71B-CFF3-47343BFB46A5}"/>
              </a:ext>
            </a:extLst>
          </p:cNvPr>
          <p:cNvPicPr>
            <a:picLocks noChangeAspect="1"/>
          </p:cNvPicPr>
          <p:nvPr/>
        </p:nvPicPr>
        <p:blipFill>
          <a:blip r:embed="rId4"/>
          <a:stretch>
            <a:fillRect/>
          </a:stretch>
        </p:blipFill>
        <p:spPr>
          <a:xfrm>
            <a:off x="5563470" y="5846419"/>
            <a:ext cx="1143160" cy="543001"/>
          </a:xfrm>
          <a:prstGeom prst="rect">
            <a:avLst/>
          </a:prstGeom>
        </p:spPr>
      </p:pic>
      <p:pic>
        <p:nvPicPr>
          <p:cNvPr id="31" name="Picture 30">
            <a:extLst>
              <a:ext uri="{FF2B5EF4-FFF2-40B4-BE49-F238E27FC236}">
                <a16:creationId xmlns:a16="http://schemas.microsoft.com/office/drawing/2014/main" id="{533660EE-4E4C-291F-6185-E036E9FD2F67}"/>
              </a:ext>
            </a:extLst>
          </p:cNvPr>
          <p:cNvPicPr>
            <a:picLocks noChangeAspect="1"/>
          </p:cNvPicPr>
          <p:nvPr/>
        </p:nvPicPr>
        <p:blipFill>
          <a:blip r:embed="rId5"/>
          <a:stretch>
            <a:fillRect/>
          </a:stretch>
        </p:blipFill>
        <p:spPr>
          <a:xfrm flipH="1">
            <a:off x="3977875" y="4536718"/>
            <a:ext cx="1222855" cy="1328577"/>
          </a:xfrm>
          <a:prstGeom prst="rect">
            <a:avLst/>
          </a:prstGeom>
        </p:spPr>
      </p:pic>
      <p:pic>
        <p:nvPicPr>
          <p:cNvPr id="34" name="Picture 33">
            <a:extLst>
              <a:ext uri="{FF2B5EF4-FFF2-40B4-BE49-F238E27FC236}">
                <a16:creationId xmlns:a16="http://schemas.microsoft.com/office/drawing/2014/main" id="{D72DA962-4F3D-B6B0-DC8E-9D0C4F52CEC9}"/>
              </a:ext>
            </a:extLst>
          </p:cNvPr>
          <p:cNvPicPr>
            <a:picLocks noChangeAspect="1"/>
          </p:cNvPicPr>
          <p:nvPr/>
        </p:nvPicPr>
        <p:blipFill>
          <a:blip r:embed="rId6"/>
          <a:stretch>
            <a:fillRect/>
          </a:stretch>
        </p:blipFill>
        <p:spPr>
          <a:xfrm>
            <a:off x="2157219" y="2923000"/>
            <a:ext cx="1200888" cy="888204"/>
          </a:xfrm>
          <a:prstGeom prst="rect">
            <a:avLst/>
          </a:prstGeom>
        </p:spPr>
      </p:pic>
      <p:cxnSp>
        <p:nvCxnSpPr>
          <p:cNvPr id="38" name="Connector: Elbow 37">
            <a:extLst>
              <a:ext uri="{FF2B5EF4-FFF2-40B4-BE49-F238E27FC236}">
                <a16:creationId xmlns:a16="http://schemas.microsoft.com/office/drawing/2014/main" id="{366C95C2-5A85-427E-15EA-B8DB40A3FEA7}"/>
              </a:ext>
            </a:extLst>
          </p:cNvPr>
          <p:cNvCxnSpPr>
            <a:cxnSpLocks/>
            <a:endCxn id="34" idx="3"/>
          </p:cNvCxnSpPr>
          <p:nvPr/>
        </p:nvCxnSpPr>
        <p:spPr>
          <a:xfrm rot="10800000" flipV="1">
            <a:off x="3358109" y="2175250"/>
            <a:ext cx="4384949" cy="1191852"/>
          </a:xfrm>
          <a:prstGeom prst="bentConnector3">
            <a:avLst>
              <a:gd name="adj1" fmla="val 226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9FBE5D8-7D03-AAC1-7506-8E2C0D23FE33}"/>
              </a:ext>
            </a:extLst>
          </p:cNvPr>
          <p:cNvCxnSpPr>
            <a:cxnSpLocks/>
            <a:endCxn id="31" idx="1"/>
          </p:cNvCxnSpPr>
          <p:nvPr/>
        </p:nvCxnSpPr>
        <p:spPr>
          <a:xfrm rot="10800000" flipV="1">
            <a:off x="5200731" y="3398005"/>
            <a:ext cx="2542327" cy="1803001"/>
          </a:xfrm>
          <a:prstGeom prst="bentConnector3">
            <a:avLst>
              <a:gd name="adj1" fmla="val 28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CCB7A13D-FEA7-DF47-1200-3AE7E8B53B4D}"/>
              </a:ext>
            </a:extLst>
          </p:cNvPr>
          <p:cNvCxnSpPr>
            <a:cxnSpLocks/>
            <a:endCxn id="29" idx="3"/>
          </p:cNvCxnSpPr>
          <p:nvPr/>
        </p:nvCxnSpPr>
        <p:spPr>
          <a:xfrm rot="5400000">
            <a:off x="6494480" y="4869343"/>
            <a:ext cx="1460726" cy="10364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1247A-296D-0F1A-8F80-B2E1FBF99EDB}"/>
              </a:ext>
            </a:extLst>
          </p:cNvPr>
          <p:cNvSpPr txBox="1"/>
          <p:nvPr/>
        </p:nvSpPr>
        <p:spPr>
          <a:xfrm>
            <a:off x="3234788" y="3012161"/>
            <a:ext cx="3476227" cy="369332"/>
          </a:xfrm>
          <a:prstGeom prst="rect">
            <a:avLst/>
          </a:prstGeom>
          <a:noFill/>
        </p:spPr>
        <p:txBody>
          <a:bodyPr wrap="square" rtlCol="0">
            <a:spAutoFit/>
          </a:bodyPr>
          <a:lstStyle/>
          <a:p>
            <a:r>
              <a:rPr lang="en-US"/>
              <a:t>Upper hazy sulfuric acid cloud layer</a:t>
            </a:r>
          </a:p>
        </p:txBody>
      </p:sp>
      <p:sp>
        <p:nvSpPr>
          <p:cNvPr id="72" name="TextBox 71">
            <a:extLst>
              <a:ext uri="{FF2B5EF4-FFF2-40B4-BE49-F238E27FC236}">
                <a16:creationId xmlns:a16="http://schemas.microsoft.com/office/drawing/2014/main" id="{662B90E3-C37A-DD70-74CB-C2BA9B9373F2}"/>
              </a:ext>
            </a:extLst>
          </p:cNvPr>
          <p:cNvSpPr txBox="1"/>
          <p:nvPr/>
        </p:nvSpPr>
        <p:spPr>
          <a:xfrm>
            <a:off x="3213159" y="3865191"/>
            <a:ext cx="3800198" cy="369332"/>
          </a:xfrm>
          <a:prstGeom prst="rect">
            <a:avLst/>
          </a:prstGeom>
          <a:noFill/>
        </p:spPr>
        <p:txBody>
          <a:bodyPr wrap="square" rtlCol="0">
            <a:spAutoFit/>
          </a:bodyPr>
          <a:lstStyle/>
          <a:p>
            <a:r>
              <a:rPr lang="en-US"/>
              <a:t>Thick concentrated sulfuric acid clouds</a:t>
            </a:r>
          </a:p>
        </p:txBody>
      </p:sp>
      <p:sp>
        <p:nvSpPr>
          <p:cNvPr id="79" name="TextBox 78">
            <a:extLst>
              <a:ext uri="{FF2B5EF4-FFF2-40B4-BE49-F238E27FC236}">
                <a16:creationId xmlns:a16="http://schemas.microsoft.com/office/drawing/2014/main" id="{C25E9BE0-4DB1-6313-9094-86BCEF8CE160}"/>
              </a:ext>
            </a:extLst>
          </p:cNvPr>
          <p:cNvSpPr txBox="1"/>
          <p:nvPr/>
        </p:nvSpPr>
        <p:spPr>
          <a:xfrm>
            <a:off x="2157220" y="5602428"/>
            <a:ext cx="1919767" cy="646331"/>
          </a:xfrm>
          <a:prstGeom prst="rect">
            <a:avLst/>
          </a:prstGeom>
          <a:noFill/>
        </p:spPr>
        <p:txBody>
          <a:bodyPr wrap="square" rtlCol="0">
            <a:spAutoFit/>
          </a:bodyPr>
          <a:lstStyle/>
          <a:p>
            <a:r>
              <a:rPr lang="en-US"/>
              <a:t>Clear layer of carbon dioxide</a:t>
            </a:r>
          </a:p>
        </p:txBody>
      </p:sp>
      <p:sp>
        <p:nvSpPr>
          <p:cNvPr id="80" name="TextBox 79">
            <a:extLst>
              <a:ext uri="{FF2B5EF4-FFF2-40B4-BE49-F238E27FC236}">
                <a16:creationId xmlns:a16="http://schemas.microsoft.com/office/drawing/2014/main" id="{F00EBCF1-637D-CDE8-E45F-DC2856D5835E}"/>
              </a:ext>
            </a:extLst>
          </p:cNvPr>
          <p:cNvSpPr txBox="1"/>
          <p:nvPr/>
        </p:nvSpPr>
        <p:spPr>
          <a:xfrm>
            <a:off x="2500876" y="1910107"/>
            <a:ext cx="3476227" cy="646331"/>
          </a:xfrm>
          <a:prstGeom prst="rect">
            <a:avLst/>
          </a:prstGeom>
          <a:noFill/>
        </p:spPr>
        <p:txBody>
          <a:bodyPr wrap="square" rtlCol="0">
            <a:spAutoFit/>
          </a:bodyPr>
          <a:lstStyle/>
          <a:p>
            <a:r>
              <a:rPr lang="en-US"/>
              <a:t>1985 Venus International Reference Atmosphere (VIRA)</a:t>
            </a:r>
          </a:p>
        </p:txBody>
      </p:sp>
      <p:sp>
        <p:nvSpPr>
          <p:cNvPr id="81" name="TextBox 80">
            <a:extLst>
              <a:ext uri="{FF2B5EF4-FFF2-40B4-BE49-F238E27FC236}">
                <a16:creationId xmlns:a16="http://schemas.microsoft.com/office/drawing/2014/main" id="{F167978D-55D1-EAA3-B715-93D07AE7C25B}"/>
              </a:ext>
            </a:extLst>
          </p:cNvPr>
          <p:cNvSpPr txBox="1"/>
          <p:nvPr/>
        </p:nvSpPr>
        <p:spPr>
          <a:xfrm>
            <a:off x="2117494" y="4590221"/>
            <a:ext cx="2048194" cy="646331"/>
          </a:xfrm>
          <a:prstGeom prst="rect">
            <a:avLst/>
          </a:prstGeom>
          <a:noFill/>
        </p:spPr>
        <p:txBody>
          <a:bodyPr wrap="square" rtlCol="0">
            <a:spAutoFit/>
          </a:bodyPr>
          <a:lstStyle/>
          <a:p>
            <a:r>
              <a:rPr lang="en-US"/>
              <a:t>Fine haze of sulfuric acid droplets &amp; dust</a:t>
            </a:r>
          </a:p>
        </p:txBody>
      </p:sp>
    </p:spTree>
    <p:extLst>
      <p:ext uri="{BB962C8B-B14F-4D97-AF65-F5344CB8AC3E}">
        <p14:creationId xmlns:p14="http://schemas.microsoft.com/office/powerpoint/2010/main" val="140174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44807-D5E0-8C9F-BAE4-089171407DBA}"/>
              </a:ext>
            </a:extLst>
          </p:cNvPr>
          <p:cNvSpPr>
            <a:spLocks noGrp="1"/>
          </p:cNvSpPr>
          <p:nvPr>
            <p:ph type="title"/>
          </p:nvPr>
        </p:nvSpPr>
        <p:spPr/>
        <p:txBody>
          <a:bodyPr/>
          <a:lstStyle/>
          <a:p>
            <a:r>
              <a:rPr lang="en-US"/>
              <a:t>Landing Site and Scientific Goals</a:t>
            </a:r>
          </a:p>
        </p:txBody>
      </p:sp>
      <p:sp>
        <p:nvSpPr>
          <p:cNvPr id="3" name="Content Placeholder 2">
            <a:extLst>
              <a:ext uri="{FF2B5EF4-FFF2-40B4-BE49-F238E27FC236}">
                <a16:creationId xmlns:a16="http://schemas.microsoft.com/office/drawing/2014/main" id="{D156641E-3C26-3625-C018-A1ABB66B3232}"/>
              </a:ext>
            </a:extLst>
          </p:cNvPr>
          <p:cNvSpPr>
            <a:spLocks noGrp="1"/>
          </p:cNvSpPr>
          <p:nvPr>
            <p:ph idx="1"/>
          </p:nvPr>
        </p:nvSpPr>
        <p:spPr>
          <a:xfrm>
            <a:off x="1097280" y="1845734"/>
            <a:ext cx="4998720" cy="4023360"/>
          </a:xfrm>
        </p:spPr>
        <p:txBody>
          <a:bodyPr>
            <a:normAutofit fontScale="85000" lnSpcReduction="10000"/>
          </a:bodyPr>
          <a:lstStyle/>
          <a:p>
            <a:r>
              <a:rPr lang="en-US" b="1" u="sng"/>
              <a:t>Landing Sites</a:t>
            </a:r>
          </a:p>
          <a:p>
            <a:pPr lvl="1"/>
            <a:r>
              <a:rPr lang="en-US" b="1"/>
              <a:t>Alpha Regio: </a:t>
            </a:r>
            <a:r>
              <a:rPr lang="en-US"/>
              <a:t>Largest highland regions on Venus near the Equator</a:t>
            </a:r>
          </a:p>
          <a:p>
            <a:pPr lvl="1"/>
            <a:r>
              <a:rPr lang="en-US" b="1"/>
              <a:t>Beta Regio: </a:t>
            </a:r>
            <a:r>
              <a:rPr lang="en-US"/>
              <a:t>Prominent highland with coronae structures </a:t>
            </a:r>
          </a:p>
          <a:p>
            <a:pPr lvl="1"/>
            <a:r>
              <a:rPr lang="en-US" b="1"/>
              <a:t>Ishtar Terra: </a:t>
            </a:r>
            <a:r>
              <a:rPr lang="en-US"/>
              <a:t>Highland region near the Northern Hemisphere – Maxwell Montes</a:t>
            </a:r>
          </a:p>
          <a:p>
            <a:pPr lvl="1"/>
            <a:r>
              <a:rPr lang="en-US" b="1"/>
              <a:t>Aphrodite Terra: </a:t>
            </a:r>
            <a:r>
              <a:rPr lang="en-US"/>
              <a:t>Highland region near the Southern Hemisphere</a:t>
            </a:r>
          </a:p>
          <a:p>
            <a:pPr marL="0">
              <a:buNone/>
            </a:pPr>
            <a:r>
              <a:rPr lang="en-US" b="1" u="sng"/>
              <a:t>Scientific Goals</a:t>
            </a:r>
          </a:p>
          <a:p>
            <a:pPr lvl="1"/>
            <a:r>
              <a:rPr lang="en-US"/>
              <a:t>Composition and structure of planet’s crust and mantle</a:t>
            </a:r>
          </a:p>
          <a:p>
            <a:pPr lvl="1"/>
            <a:r>
              <a:rPr lang="en-US"/>
              <a:t>Analyzing the minerals and surface composition</a:t>
            </a:r>
          </a:p>
          <a:p>
            <a:pPr lvl="1"/>
            <a:r>
              <a:rPr lang="en-US"/>
              <a:t>Analyzing and capturing the composition of the Venusian atmosphere </a:t>
            </a:r>
          </a:p>
        </p:txBody>
      </p:sp>
      <p:sp>
        <p:nvSpPr>
          <p:cNvPr id="4" name="Slide Number Placeholder 3">
            <a:extLst>
              <a:ext uri="{FF2B5EF4-FFF2-40B4-BE49-F238E27FC236}">
                <a16:creationId xmlns:a16="http://schemas.microsoft.com/office/drawing/2014/main" id="{66EB1196-18A3-6766-DAF0-8C43E0D498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descr="Venus and Neptune on emaze">
            <a:extLst>
              <a:ext uri="{FF2B5EF4-FFF2-40B4-BE49-F238E27FC236}">
                <a16:creationId xmlns:a16="http://schemas.microsoft.com/office/drawing/2014/main" id="{7EB15D43-797F-304D-9D1F-6062204B2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020" y="3132524"/>
            <a:ext cx="484822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849937-B5DE-99A0-74C2-4D4972BD8D74}"/>
              </a:ext>
            </a:extLst>
          </p:cNvPr>
          <p:cNvPicPr>
            <a:picLocks noChangeAspect="1"/>
          </p:cNvPicPr>
          <p:nvPr/>
        </p:nvPicPr>
        <p:blipFill>
          <a:blip r:embed="rId3"/>
          <a:stretch>
            <a:fillRect/>
          </a:stretch>
        </p:blipFill>
        <p:spPr>
          <a:xfrm>
            <a:off x="9467090" y="623916"/>
            <a:ext cx="2559175" cy="2934775"/>
          </a:xfrm>
          <a:prstGeom prst="rect">
            <a:avLst/>
          </a:prstGeom>
        </p:spPr>
      </p:pic>
      <p:sp>
        <p:nvSpPr>
          <p:cNvPr id="5" name="TextBox 4">
            <a:extLst>
              <a:ext uri="{FF2B5EF4-FFF2-40B4-BE49-F238E27FC236}">
                <a16:creationId xmlns:a16="http://schemas.microsoft.com/office/drawing/2014/main" id="{814F7094-6F80-8ACC-C582-3515299E2273}"/>
              </a:ext>
            </a:extLst>
          </p:cNvPr>
          <p:cNvSpPr txBox="1"/>
          <p:nvPr/>
        </p:nvSpPr>
        <p:spPr>
          <a:xfrm>
            <a:off x="8009286" y="5713356"/>
            <a:ext cx="2915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Courtesy: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DAVINCI</a:t>
            </a:r>
          </a:p>
        </p:txBody>
      </p:sp>
    </p:spTree>
    <p:extLst>
      <p:ext uri="{BB962C8B-B14F-4D97-AF65-F5344CB8AC3E}">
        <p14:creationId xmlns:p14="http://schemas.microsoft.com/office/powerpoint/2010/main" val="777330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8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59877" y="3164498"/>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1C59A7-FF2C-6B46-5FCD-4B0BC6B05EE2}"/>
              </a:ext>
            </a:extLst>
          </p:cNvPr>
          <p:cNvPicPr>
            <a:picLocks noChangeAspect="1"/>
          </p:cNvPicPr>
          <p:nvPr/>
        </p:nvPicPr>
        <p:blipFill rotWithShape="1">
          <a:blip r:embed="rId2"/>
          <a:srcRect t="3767" b="24610"/>
          <a:stretch/>
        </p:blipFill>
        <p:spPr>
          <a:xfrm>
            <a:off x="4552950" y="11"/>
            <a:ext cx="6120019" cy="6857562"/>
          </a:xfrm>
          <a:prstGeom prst="rect">
            <a:avLst/>
          </a:prstGeom>
        </p:spPr>
      </p:pic>
      <p:sp>
        <p:nvSpPr>
          <p:cNvPr id="52" name="Freeform: Shape 5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62446"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553720" y="2501554"/>
            <a:ext cx="2969511" cy="2166999"/>
          </a:xfrm>
        </p:spPr>
        <p:txBody>
          <a:bodyPr vert="horz" lIns="91440" tIns="45720" rIns="91440" bIns="45720" rtlCol="0" anchor="t">
            <a:normAutofit fontScale="90000"/>
          </a:bodyPr>
          <a:lstStyle/>
          <a:p>
            <a:pPr algn="ctr"/>
            <a:r>
              <a:rPr lang="en-US" b="1">
                <a:solidFill>
                  <a:srgbClr val="FFFFFF"/>
                </a:solidFill>
              </a:rPr>
              <a:t>Probe</a:t>
            </a:r>
            <a:br>
              <a:rPr lang="en-US" b="1">
                <a:solidFill>
                  <a:srgbClr val="FFFFFF"/>
                </a:solidFill>
              </a:rPr>
            </a:br>
            <a:r>
              <a:rPr lang="en-US" b="1">
                <a:solidFill>
                  <a:srgbClr val="FFFFFF"/>
                </a:solidFill>
              </a:rPr>
              <a:t>Deployment and Science </a:t>
            </a:r>
            <a:r>
              <a:rPr lang="en-US" b="1" err="1">
                <a:solidFill>
                  <a:srgbClr val="FFFFFF"/>
                </a:solidFill>
              </a:rPr>
              <a:t>ConOps</a:t>
            </a:r>
            <a:endParaRPr lang="en-US" b="1">
              <a:solidFill>
                <a:srgbClr val="FFFFFF"/>
              </a:solidFill>
            </a:endParaRPr>
          </a:p>
        </p:txBody>
      </p:sp>
      <p:pic>
        <p:nvPicPr>
          <p:cNvPr id="19" name="Picture 18">
            <a:extLst>
              <a:ext uri="{FF2B5EF4-FFF2-40B4-BE49-F238E27FC236}">
                <a16:creationId xmlns:a16="http://schemas.microsoft.com/office/drawing/2014/main" id="{EB138655-72C2-93C0-6D0C-DA444897B5EB}"/>
              </a:ext>
            </a:extLst>
          </p:cNvPr>
          <p:cNvPicPr>
            <a:picLocks noChangeAspect="1"/>
          </p:cNvPicPr>
          <p:nvPr/>
        </p:nvPicPr>
        <p:blipFill>
          <a:blip r:embed="rId3"/>
          <a:stretch>
            <a:fillRect/>
          </a:stretch>
        </p:blipFill>
        <p:spPr>
          <a:xfrm rot="3944110">
            <a:off x="9487810" y="287338"/>
            <a:ext cx="567545" cy="455756"/>
          </a:xfrm>
          <a:prstGeom prst="rect">
            <a:avLst/>
          </a:prstGeom>
        </p:spPr>
      </p:pic>
      <p:pic>
        <p:nvPicPr>
          <p:cNvPr id="22" name="Picture 21">
            <a:extLst>
              <a:ext uri="{FF2B5EF4-FFF2-40B4-BE49-F238E27FC236}">
                <a16:creationId xmlns:a16="http://schemas.microsoft.com/office/drawing/2014/main" id="{B0A885FA-8B43-4A8B-9373-6578C14404B4}"/>
              </a:ext>
            </a:extLst>
          </p:cNvPr>
          <p:cNvPicPr>
            <a:picLocks noChangeAspect="1"/>
          </p:cNvPicPr>
          <p:nvPr/>
        </p:nvPicPr>
        <p:blipFill>
          <a:blip r:embed="rId4"/>
          <a:stretch>
            <a:fillRect/>
          </a:stretch>
        </p:blipFill>
        <p:spPr>
          <a:xfrm rot="2956406">
            <a:off x="9601580" y="1119330"/>
            <a:ext cx="534471" cy="683706"/>
          </a:xfrm>
          <a:prstGeom prst="rect">
            <a:avLst/>
          </a:prstGeom>
        </p:spPr>
      </p:pic>
      <p:pic>
        <p:nvPicPr>
          <p:cNvPr id="24" name="Picture 23">
            <a:extLst>
              <a:ext uri="{FF2B5EF4-FFF2-40B4-BE49-F238E27FC236}">
                <a16:creationId xmlns:a16="http://schemas.microsoft.com/office/drawing/2014/main" id="{114ABB22-CE6B-9263-7D87-3B5C28019C44}"/>
              </a:ext>
            </a:extLst>
          </p:cNvPr>
          <p:cNvPicPr>
            <a:picLocks noChangeAspect="1"/>
          </p:cNvPicPr>
          <p:nvPr/>
        </p:nvPicPr>
        <p:blipFill>
          <a:blip r:embed="rId5"/>
          <a:stretch>
            <a:fillRect/>
          </a:stretch>
        </p:blipFill>
        <p:spPr>
          <a:xfrm rot="1289933">
            <a:off x="9414340" y="2124731"/>
            <a:ext cx="596438" cy="1131477"/>
          </a:xfrm>
          <a:prstGeom prst="rect">
            <a:avLst/>
          </a:prstGeom>
        </p:spPr>
      </p:pic>
      <p:pic>
        <p:nvPicPr>
          <p:cNvPr id="27" name="Picture 26">
            <a:extLst>
              <a:ext uri="{FF2B5EF4-FFF2-40B4-BE49-F238E27FC236}">
                <a16:creationId xmlns:a16="http://schemas.microsoft.com/office/drawing/2014/main" id="{7E2C8F5D-4A49-4EA7-5A7C-A9868815F651}"/>
              </a:ext>
            </a:extLst>
          </p:cNvPr>
          <p:cNvPicPr>
            <a:picLocks noChangeAspect="1"/>
          </p:cNvPicPr>
          <p:nvPr/>
        </p:nvPicPr>
        <p:blipFill>
          <a:blip r:embed="rId6"/>
          <a:stretch>
            <a:fillRect/>
          </a:stretch>
        </p:blipFill>
        <p:spPr>
          <a:xfrm>
            <a:off x="9410936" y="3592738"/>
            <a:ext cx="536598" cy="1309761"/>
          </a:xfrm>
          <a:prstGeom prst="rect">
            <a:avLst/>
          </a:prstGeom>
        </p:spPr>
      </p:pic>
      <p:sp>
        <p:nvSpPr>
          <p:cNvPr id="30" name="TextBox 29">
            <a:extLst>
              <a:ext uri="{FF2B5EF4-FFF2-40B4-BE49-F238E27FC236}">
                <a16:creationId xmlns:a16="http://schemas.microsoft.com/office/drawing/2014/main" id="{D3AEFA88-578E-F722-2B12-C68A11DA2966}"/>
              </a:ext>
            </a:extLst>
          </p:cNvPr>
          <p:cNvSpPr txBox="1"/>
          <p:nvPr/>
        </p:nvSpPr>
        <p:spPr>
          <a:xfrm>
            <a:off x="5334305" y="2896070"/>
            <a:ext cx="3841595" cy="646331"/>
          </a:xfrm>
          <a:prstGeom prst="rect">
            <a:avLst/>
          </a:prstGeom>
          <a:noFill/>
        </p:spPr>
        <p:txBody>
          <a:bodyPr wrap="square" rtlCol="0">
            <a:spAutoFit/>
          </a:bodyPr>
          <a:lstStyle/>
          <a:p>
            <a:r>
              <a:rPr lang="en-US" b="1"/>
              <a:t>Study high altitude atmospheric gases (50 – 40 km)</a:t>
            </a:r>
          </a:p>
        </p:txBody>
      </p:sp>
      <p:sp>
        <p:nvSpPr>
          <p:cNvPr id="31" name="TextBox 30">
            <a:extLst>
              <a:ext uri="{FF2B5EF4-FFF2-40B4-BE49-F238E27FC236}">
                <a16:creationId xmlns:a16="http://schemas.microsoft.com/office/drawing/2014/main" id="{35E6DB3E-EF44-23E0-B545-185751B82816}"/>
              </a:ext>
            </a:extLst>
          </p:cNvPr>
          <p:cNvSpPr txBox="1"/>
          <p:nvPr/>
        </p:nvSpPr>
        <p:spPr>
          <a:xfrm>
            <a:off x="5341986" y="1004397"/>
            <a:ext cx="3841595" cy="646331"/>
          </a:xfrm>
          <a:prstGeom prst="rect">
            <a:avLst/>
          </a:prstGeom>
          <a:noFill/>
        </p:spPr>
        <p:txBody>
          <a:bodyPr wrap="square" rtlCol="0">
            <a:spAutoFit/>
          </a:bodyPr>
          <a:lstStyle/>
          <a:p>
            <a:r>
              <a:rPr lang="en-US" b="1"/>
              <a:t>Analyze the layer most like Earths atmosphere (60 – 50 km)</a:t>
            </a:r>
          </a:p>
        </p:txBody>
      </p:sp>
      <p:sp>
        <p:nvSpPr>
          <p:cNvPr id="32" name="TextBox 31">
            <a:extLst>
              <a:ext uri="{FF2B5EF4-FFF2-40B4-BE49-F238E27FC236}">
                <a16:creationId xmlns:a16="http://schemas.microsoft.com/office/drawing/2014/main" id="{89156935-D640-47F0-C34F-19984FE830A3}"/>
              </a:ext>
            </a:extLst>
          </p:cNvPr>
          <p:cNvSpPr txBox="1"/>
          <p:nvPr/>
        </p:nvSpPr>
        <p:spPr>
          <a:xfrm>
            <a:off x="5336690" y="4507139"/>
            <a:ext cx="3872725" cy="646331"/>
          </a:xfrm>
          <a:prstGeom prst="rect">
            <a:avLst/>
          </a:prstGeom>
          <a:noFill/>
        </p:spPr>
        <p:txBody>
          <a:bodyPr wrap="square" rtlCol="0">
            <a:spAutoFit/>
          </a:bodyPr>
          <a:lstStyle/>
          <a:p>
            <a:r>
              <a:rPr lang="en-US" b="1"/>
              <a:t>Obtain knowledge of surface geology (20 km – surface)</a:t>
            </a:r>
          </a:p>
        </p:txBody>
      </p:sp>
      <p:sp>
        <p:nvSpPr>
          <p:cNvPr id="34" name="TextBox 33">
            <a:extLst>
              <a:ext uri="{FF2B5EF4-FFF2-40B4-BE49-F238E27FC236}">
                <a16:creationId xmlns:a16="http://schemas.microsoft.com/office/drawing/2014/main" id="{3954483F-B27A-FF8B-116D-B7BF9CF7C73D}"/>
              </a:ext>
            </a:extLst>
          </p:cNvPr>
          <p:cNvSpPr txBox="1"/>
          <p:nvPr/>
        </p:nvSpPr>
        <p:spPr>
          <a:xfrm>
            <a:off x="5341986" y="1956900"/>
            <a:ext cx="3841595" cy="646331"/>
          </a:xfrm>
          <a:prstGeom prst="rect">
            <a:avLst/>
          </a:prstGeom>
          <a:noFill/>
        </p:spPr>
        <p:txBody>
          <a:bodyPr wrap="square" rtlCol="0">
            <a:spAutoFit/>
          </a:bodyPr>
          <a:lstStyle/>
          <a:p>
            <a:r>
              <a:rPr lang="en-US" b="1"/>
              <a:t>Investigate the thick sulfuric cloud coverage (60 – 40 km)</a:t>
            </a:r>
          </a:p>
        </p:txBody>
      </p:sp>
      <p:sp>
        <p:nvSpPr>
          <p:cNvPr id="36" name="TextBox 35">
            <a:extLst>
              <a:ext uri="{FF2B5EF4-FFF2-40B4-BE49-F238E27FC236}">
                <a16:creationId xmlns:a16="http://schemas.microsoft.com/office/drawing/2014/main" id="{8B36E452-E2F4-20CD-555C-E24EE6190764}"/>
              </a:ext>
            </a:extLst>
          </p:cNvPr>
          <p:cNvSpPr txBox="1"/>
          <p:nvPr/>
        </p:nvSpPr>
        <p:spPr>
          <a:xfrm>
            <a:off x="5346800" y="3702405"/>
            <a:ext cx="3872725" cy="646331"/>
          </a:xfrm>
          <a:prstGeom prst="rect">
            <a:avLst/>
          </a:prstGeom>
          <a:noFill/>
        </p:spPr>
        <p:txBody>
          <a:bodyPr wrap="square" rtlCol="0">
            <a:spAutoFit/>
          </a:bodyPr>
          <a:lstStyle/>
          <a:p>
            <a:r>
              <a:rPr lang="en-US" b="1"/>
              <a:t>Explore the atmosphere below the clouds (40 km – surface)</a:t>
            </a:r>
          </a:p>
        </p:txBody>
      </p:sp>
      <p:cxnSp>
        <p:nvCxnSpPr>
          <p:cNvPr id="54" name="Straight Connector 53">
            <a:extLst>
              <a:ext uri="{FF2B5EF4-FFF2-40B4-BE49-F238E27FC236}">
                <a16:creationId xmlns:a16="http://schemas.microsoft.com/office/drawing/2014/main" id="{2858A489-1512-FF11-7CF1-D4CC2BBDC699}"/>
              </a:ext>
            </a:extLst>
          </p:cNvPr>
          <p:cNvCxnSpPr>
            <a:cxnSpLocks/>
          </p:cNvCxnSpPr>
          <p:nvPr/>
        </p:nvCxnSpPr>
        <p:spPr>
          <a:xfrm>
            <a:off x="4881627" y="776150"/>
            <a:ext cx="8972" cy="5922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46">
            <a:extLst>
              <a:ext uri="{FF2B5EF4-FFF2-40B4-BE49-F238E27FC236}">
                <a16:creationId xmlns:a16="http://schemas.microsoft.com/office/drawing/2014/main" id="{5161606C-4F7A-FF31-B1CB-A63DFAD85B6C}"/>
              </a:ext>
            </a:extLst>
          </p:cNvPr>
          <p:cNvSpPr txBox="1"/>
          <p:nvPr/>
        </p:nvSpPr>
        <p:spPr>
          <a:xfrm rot="16200000">
            <a:off x="3958438" y="3394503"/>
            <a:ext cx="1536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Altitude (km)</a:t>
            </a:r>
            <a:endParaRPr lang="en-US">
              <a:cs typeface="Times New Roman" panose="02020603050405020304" pitchFamily="18" charset="0"/>
            </a:endParaRPr>
          </a:p>
        </p:txBody>
      </p:sp>
      <p:sp>
        <p:nvSpPr>
          <p:cNvPr id="56" name="TextBox 52">
            <a:extLst>
              <a:ext uri="{FF2B5EF4-FFF2-40B4-BE49-F238E27FC236}">
                <a16:creationId xmlns:a16="http://schemas.microsoft.com/office/drawing/2014/main" id="{E820D4E1-B8C1-8AF7-C3E1-3FA58B3C89BD}"/>
              </a:ext>
            </a:extLst>
          </p:cNvPr>
          <p:cNvSpPr txBox="1"/>
          <p:nvPr/>
        </p:nvSpPr>
        <p:spPr>
          <a:xfrm>
            <a:off x="4865269" y="1955291"/>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50</a:t>
            </a:r>
            <a:endParaRPr lang="en-US">
              <a:cs typeface="Times New Roman" panose="02020603050405020304" pitchFamily="18" charset="0"/>
            </a:endParaRPr>
          </a:p>
        </p:txBody>
      </p:sp>
      <p:sp>
        <p:nvSpPr>
          <p:cNvPr id="61" name="TextBox 53">
            <a:extLst>
              <a:ext uri="{FF2B5EF4-FFF2-40B4-BE49-F238E27FC236}">
                <a16:creationId xmlns:a16="http://schemas.microsoft.com/office/drawing/2014/main" id="{CAEC3F2F-E722-D25E-3346-6520C03E8A59}"/>
              </a:ext>
            </a:extLst>
          </p:cNvPr>
          <p:cNvSpPr txBox="1"/>
          <p:nvPr/>
        </p:nvSpPr>
        <p:spPr>
          <a:xfrm>
            <a:off x="4862879" y="1004396"/>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60</a:t>
            </a:r>
            <a:endParaRPr lang="en-US">
              <a:cs typeface="Times New Roman" panose="02020603050405020304" pitchFamily="18" charset="0"/>
            </a:endParaRPr>
          </a:p>
        </p:txBody>
      </p:sp>
      <p:sp>
        <p:nvSpPr>
          <p:cNvPr id="62" name="TextBox 52">
            <a:extLst>
              <a:ext uri="{FF2B5EF4-FFF2-40B4-BE49-F238E27FC236}">
                <a16:creationId xmlns:a16="http://schemas.microsoft.com/office/drawing/2014/main" id="{AF45CBBB-DB70-EEF6-A4CF-EED6D7DE8F14}"/>
              </a:ext>
            </a:extLst>
          </p:cNvPr>
          <p:cNvSpPr txBox="1"/>
          <p:nvPr/>
        </p:nvSpPr>
        <p:spPr>
          <a:xfrm>
            <a:off x="4867816" y="2900933"/>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40</a:t>
            </a:r>
            <a:endParaRPr lang="en-US">
              <a:cs typeface="Times New Roman" panose="02020603050405020304" pitchFamily="18" charset="0"/>
            </a:endParaRPr>
          </a:p>
        </p:txBody>
      </p:sp>
      <p:sp>
        <p:nvSpPr>
          <p:cNvPr id="63" name="TextBox 52">
            <a:extLst>
              <a:ext uri="{FF2B5EF4-FFF2-40B4-BE49-F238E27FC236}">
                <a16:creationId xmlns:a16="http://schemas.microsoft.com/office/drawing/2014/main" id="{27817FFD-B71A-FA52-1B57-DB186283D460}"/>
              </a:ext>
            </a:extLst>
          </p:cNvPr>
          <p:cNvSpPr txBox="1"/>
          <p:nvPr/>
        </p:nvSpPr>
        <p:spPr>
          <a:xfrm>
            <a:off x="4892806" y="4511362"/>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20</a:t>
            </a:r>
            <a:endParaRPr lang="en-US">
              <a:cs typeface="Times New Roman" panose="02020603050405020304" pitchFamily="18" charset="0"/>
            </a:endParaRPr>
          </a:p>
        </p:txBody>
      </p:sp>
      <p:sp>
        <p:nvSpPr>
          <p:cNvPr id="64" name="TextBox 53">
            <a:extLst>
              <a:ext uri="{FF2B5EF4-FFF2-40B4-BE49-F238E27FC236}">
                <a16:creationId xmlns:a16="http://schemas.microsoft.com/office/drawing/2014/main" id="{C2D23A58-223A-F022-1DB7-367547C36B05}"/>
              </a:ext>
            </a:extLst>
          </p:cNvPr>
          <p:cNvSpPr txBox="1"/>
          <p:nvPr/>
        </p:nvSpPr>
        <p:spPr>
          <a:xfrm>
            <a:off x="4875587" y="3702404"/>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30</a:t>
            </a:r>
            <a:endParaRPr lang="en-US">
              <a:cs typeface="Times New Roman" panose="02020603050405020304" pitchFamily="18" charset="0"/>
            </a:endParaRPr>
          </a:p>
        </p:txBody>
      </p:sp>
      <p:sp>
        <p:nvSpPr>
          <p:cNvPr id="67" name="TextBox 53">
            <a:extLst>
              <a:ext uri="{FF2B5EF4-FFF2-40B4-BE49-F238E27FC236}">
                <a16:creationId xmlns:a16="http://schemas.microsoft.com/office/drawing/2014/main" id="{CB28E430-0339-1FAA-C84A-ED71CFB696B8}"/>
              </a:ext>
            </a:extLst>
          </p:cNvPr>
          <p:cNvSpPr txBox="1"/>
          <p:nvPr/>
        </p:nvSpPr>
        <p:spPr>
          <a:xfrm>
            <a:off x="4875587" y="5319299"/>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10</a:t>
            </a:r>
            <a:endParaRPr lang="en-US">
              <a:cs typeface="Times New Roman" panose="02020603050405020304" pitchFamily="18" charset="0"/>
            </a:endParaRPr>
          </a:p>
        </p:txBody>
      </p:sp>
      <p:sp>
        <p:nvSpPr>
          <p:cNvPr id="68" name="TextBox 52">
            <a:extLst>
              <a:ext uri="{FF2B5EF4-FFF2-40B4-BE49-F238E27FC236}">
                <a16:creationId xmlns:a16="http://schemas.microsoft.com/office/drawing/2014/main" id="{738B9143-C560-9E3F-DFDD-CDB834059BE0}"/>
              </a:ext>
            </a:extLst>
          </p:cNvPr>
          <p:cNvSpPr txBox="1"/>
          <p:nvPr/>
        </p:nvSpPr>
        <p:spPr>
          <a:xfrm>
            <a:off x="4836561" y="6060808"/>
            <a:ext cx="4228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cs typeface="Times New Roman" panose="02020603050405020304" pitchFamily="18" charset="0"/>
              </a:rPr>
              <a:t>0</a:t>
            </a:r>
            <a:endParaRPr lang="en-US">
              <a:cs typeface="Times New Roman" panose="02020603050405020304" pitchFamily="18" charset="0"/>
            </a:endParaRPr>
          </a:p>
        </p:txBody>
      </p:sp>
      <p:pic>
        <p:nvPicPr>
          <p:cNvPr id="73" name="Picture 72">
            <a:extLst>
              <a:ext uri="{FF2B5EF4-FFF2-40B4-BE49-F238E27FC236}">
                <a16:creationId xmlns:a16="http://schemas.microsoft.com/office/drawing/2014/main" id="{B4BA3C09-A38A-8FBE-D7BC-909E772810C5}"/>
              </a:ext>
            </a:extLst>
          </p:cNvPr>
          <p:cNvPicPr>
            <a:picLocks noChangeAspect="1"/>
          </p:cNvPicPr>
          <p:nvPr/>
        </p:nvPicPr>
        <p:blipFill>
          <a:blip r:embed="rId7"/>
          <a:stretch>
            <a:fillRect/>
          </a:stretch>
        </p:blipFill>
        <p:spPr>
          <a:xfrm>
            <a:off x="4549146" y="6699368"/>
            <a:ext cx="6126029" cy="177256"/>
          </a:xfrm>
          <a:prstGeom prst="rect">
            <a:avLst/>
          </a:prstGeom>
        </p:spPr>
      </p:pic>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10188750" y="6382708"/>
            <a:ext cx="449531" cy="413763"/>
          </a:xfrm>
        </p:spPr>
        <p:txBody>
          <a:bodyPr vert="horz" lIns="91440" tIns="45720" rIns="91440" bIns="45720" rtlCol="0" anchor="ctr">
            <a:normAutofit/>
          </a:bodyPr>
          <a:lstStyle/>
          <a:p>
            <a:pPr defTabSz="914400">
              <a:spcAft>
                <a:spcPts val="600"/>
              </a:spcAft>
              <a:defRPr/>
            </a:pPr>
            <a:fld id="{3A497EC6-301C-4B18-AF9C-D4896AF4D996}" type="slidenum">
              <a:rPr lang="en-US" sz="1800">
                <a:solidFill>
                  <a:srgbClr val="FFFFFF"/>
                </a:solidFill>
                <a:latin typeface="Calibri" panose="020F0502020204030204"/>
              </a:rPr>
              <a:pPr defTabSz="914400">
                <a:spcAft>
                  <a:spcPts val="600"/>
                </a:spcAft>
                <a:defRPr/>
              </a:pPr>
              <a:t>60</a:t>
            </a:fld>
            <a:endParaRPr lang="en-US" sz="1800">
              <a:solidFill>
                <a:srgbClr val="FFFFFF"/>
              </a:solidFill>
              <a:latin typeface="Calibri" panose="020F0502020204030204"/>
            </a:endParaRPr>
          </a:p>
        </p:txBody>
      </p:sp>
      <p:pic>
        <p:nvPicPr>
          <p:cNvPr id="29" name="Picture 28">
            <a:extLst>
              <a:ext uri="{FF2B5EF4-FFF2-40B4-BE49-F238E27FC236}">
                <a16:creationId xmlns:a16="http://schemas.microsoft.com/office/drawing/2014/main" id="{FD38B8FD-9E8A-9684-2F75-DC0C9B4A9B6E}"/>
              </a:ext>
            </a:extLst>
          </p:cNvPr>
          <p:cNvPicPr>
            <a:picLocks noChangeAspect="1"/>
          </p:cNvPicPr>
          <p:nvPr/>
        </p:nvPicPr>
        <p:blipFill>
          <a:blip r:embed="rId8"/>
          <a:stretch>
            <a:fillRect/>
          </a:stretch>
        </p:blipFill>
        <p:spPr>
          <a:xfrm rot="573702">
            <a:off x="9614221" y="5072012"/>
            <a:ext cx="464037" cy="1381192"/>
          </a:xfrm>
          <a:prstGeom prst="rect">
            <a:avLst/>
          </a:prstGeom>
        </p:spPr>
      </p:pic>
      <p:sp>
        <p:nvSpPr>
          <p:cNvPr id="38" name="TextBox 37">
            <a:extLst>
              <a:ext uri="{FF2B5EF4-FFF2-40B4-BE49-F238E27FC236}">
                <a16:creationId xmlns:a16="http://schemas.microsoft.com/office/drawing/2014/main" id="{AED95BC3-EBCA-3204-B64F-27B7BEE5B650}"/>
              </a:ext>
            </a:extLst>
          </p:cNvPr>
          <p:cNvSpPr txBox="1"/>
          <p:nvPr/>
        </p:nvSpPr>
        <p:spPr>
          <a:xfrm>
            <a:off x="5298452" y="6060809"/>
            <a:ext cx="3872725" cy="646331"/>
          </a:xfrm>
          <a:prstGeom prst="rect">
            <a:avLst/>
          </a:prstGeom>
          <a:noFill/>
        </p:spPr>
        <p:txBody>
          <a:bodyPr wrap="square" rtlCol="0">
            <a:spAutoFit/>
          </a:bodyPr>
          <a:lstStyle/>
          <a:p>
            <a:r>
              <a:rPr lang="en-US" b="1"/>
              <a:t>Utilize seismometer to study below the regolith (surface)</a:t>
            </a:r>
          </a:p>
        </p:txBody>
      </p:sp>
      <p:sp>
        <p:nvSpPr>
          <p:cNvPr id="74" name="TextBox 73">
            <a:extLst>
              <a:ext uri="{FF2B5EF4-FFF2-40B4-BE49-F238E27FC236}">
                <a16:creationId xmlns:a16="http://schemas.microsoft.com/office/drawing/2014/main" id="{D484360E-B892-B7A9-D078-086C5E3C70A0}"/>
              </a:ext>
            </a:extLst>
          </p:cNvPr>
          <p:cNvSpPr txBox="1"/>
          <p:nvPr/>
        </p:nvSpPr>
        <p:spPr>
          <a:xfrm>
            <a:off x="5343038" y="5324553"/>
            <a:ext cx="3866376" cy="646331"/>
          </a:xfrm>
          <a:prstGeom prst="rect">
            <a:avLst/>
          </a:prstGeom>
          <a:noFill/>
        </p:spPr>
        <p:txBody>
          <a:bodyPr wrap="square" rtlCol="0">
            <a:spAutoFit/>
          </a:bodyPr>
          <a:lstStyle/>
          <a:p>
            <a:r>
              <a:rPr lang="en-US" b="1"/>
              <a:t>Measure clear layer of carbon dioxide (10 km – surface)</a:t>
            </a:r>
          </a:p>
        </p:txBody>
      </p:sp>
    </p:spTree>
    <p:extLst>
      <p:ext uri="{BB962C8B-B14F-4D97-AF65-F5344CB8AC3E}">
        <p14:creationId xmlns:p14="http://schemas.microsoft.com/office/powerpoint/2010/main" val="1440929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4001"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3999"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10475"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8513"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2081813" y="76023"/>
            <a:ext cx="8448922" cy="1185477"/>
          </a:xfrm>
        </p:spPr>
        <p:txBody>
          <a:bodyPr vert="horz" lIns="91440" tIns="45720" rIns="91440" bIns="45720" rtlCol="0" anchor="ctr">
            <a:normAutofit/>
          </a:bodyPr>
          <a:lstStyle/>
          <a:p>
            <a:pPr algn="ctr"/>
            <a:r>
              <a:rPr lang="en-US" b="1">
                <a:solidFill>
                  <a:srgbClr val="FFFFFF"/>
                </a:solidFill>
              </a:rPr>
              <a:t>Probe Orbit</a:t>
            </a:r>
            <a:endParaRPr lang="en-US" b="1" kern="1200">
              <a:solidFill>
                <a:srgbClr val="FFFFFF"/>
              </a:solidFill>
              <a:latin typeface="+mj-lt"/>
              <a:ea typeface="+mj-ea"/>
              <a:cs typeface="+mj-cs"/>
            </a:endParaRPr>
          </a:p>
        </p:txBody>
      </p:sp>
      <p:pic>
        <p:nvPicPr>
          <p:cNvPr id="10" name="Picture 9" descr="A rocky landscape with mountains in the background&#10;&#10;Description automatically generated">
            <a:extLst>
              <a:ext uri="{FF2B5EF4-FFF2-40B4-BE49-F238E27FC236}">
                <a16:creationId xmlns:a16="http://schemas.microsoft.com/office/drawing/2014/main" id="{39F066F3-A9E0-46C0-CC7D-D3289B711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7" y="1296748"/>
            <a:ext cx="9144000" cy="5619868"/>
          </a:xfrm>
          <a:prstGeom prst="rect">
            <a:avLst/>
          </a:prstGeom>
        </p:spPr>
      </p:pic>
      <p:pic>
        <p:nvPicPr>
          <p:cNvPr id="5" name="Picture 4">
            <a:extLst>
              <a:ext uri="{FF2B5EF4-FFF2-40B4-BE49-F238E27FC236}">
                <a16:creationId xmlns:a16="http://schemas.microsoft.com/office/drawing/2014/main" id="{7700F65A-238C-CF4C-B18B-32EFF982993F}"/>
              </a:ext>
            </a:extLst>
          </p:cNvPr>
          <p:cNvPicPr>
            <a:picLocks noChangeAspect="1"/>
          </p:cNvPicPr>
          <p:nvPr/>
        </p:nvPicPr>
        <p:blipFill>
          <a:blip r:embed="rId3"/>
          <a:stretch>
            <a:fillRect/>
          </a:stretch>
        </p:blipFill>
        <p:spPr>
          <a:xfrm>
            <a:off x="7934605" y="5862201"/>
            <a:ext cx="1143160" cy="543001"/>
          </a:xfrm>
          <a:prstGeom prst="rect">
            <a:avLst/>
          </a:prstGeom>
        </p:spPr>
      </p:pic>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10218337" y="6575461"/>
            <a:ext cx="446565" cy="338554"/>
          </a:xfrm>
        </p:spPr>
        <p:txBody>
          <a:bodyPr/>
          <a:lstStyle/>
          <a:p>
            <a:fld id="{3A497EC6-301C-4B18-AF9C-D4896AF4D996}" type="slidenum">
              <a:rPr lang="en-US" sz="1800">
                <a:solidFill>
                  <a:schemeClr val="bg1"/>
                </a:solidFill>
              </a:rPr>
              <a:t>61</a:t>
            </a:fld>
            <a:endParaRPr lang="en-US" sz="1800">
              <a:solidFill>
                <a:schemeClr val="bg1"/>
              </a:solidFill>
            </a:endParaRPr>
          </a:p>
        </p:txBody>
      </p:sp>
      <p:cxnSp>
        <p:nvCxnSpPr>
          <p:cNvPr id="12" name="Straight Connector 11">
            <a:extLst>
              <a:ext uri="{FF2B5EF4-FFF2-40B4-BE49-F238E27FC236}">
                <a16:creationId xmlns:a16="http://schemas.microsoft.com/office/drawing/2014/main" id="{22280E3F-9ADD-D94A-9103-959311FFF429}"/>
              </a:ext>
            </a:extLst>
          </p:cNvPr>
          <p:cNvCxnSpPr>
            <a:cxnSpLocks/>
          </p:cNvCxnSpPr>
          <p:nvPr/>
        </p:nvCxnSpPr>
        <p:spPr>
          <a:xfrm>
            <a:off x="1830680" y="6607652"/>
            <a:ext cx="8826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C0E49D95-4652-F95B-F55D-0962B5752571}"/>
              </a:ext>
            </a:extLst>
          </p:cNvPr>
          <p:cNvSpPr/>
          <p:nvPr/>
        </p:nvSpPr>
        <p:spPr>
          <a:xfrm>
            <a:off x="1861461" y="1653684"/>
            <a:ext cx="8748289" cy="4392308"/>
          </a:xfrm>
          <a:custGeom>
            <a:avLst/>
            <a:gdLst>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791075 w 11163300"/>
              <a:gd name="connsiteY11" fmla="*/ 657225 h 4321574"/>
              <a:gd name="connsiteX12" fmla="*/ 4972050 w 11163300"/>
              <a:gd name="connsiteY12" fmla="*/ 866775 h 4321574"/>
              <a:gd name="connsiteX13" fmla="*/ 5343525 w 11163300"/>
              <a:gd name="connsiteY13" fmla="*/ 2066925 h 4321574"/>
              <a:gd name="connsiteX14" fmla="*/ 5600700 w 11163300"/>
              <a:gd name="connsiteY14" fmla="*/ 3076575 h 4321574"/>
              <a:gd name="connsiteX15" fmla="*/ 5915025 w 11163300"/>
              <a:gd name="connsiteY15" fmla="*/ 3381375 h 4321574"/>
              <a:gd name="connsiteX16" fmla="*/ 6172200 w 11163300"/>
              <a:gd name="connsiteY16" fmla="*/ 3448050 h 4321574"/>
              <a:gd name="connsiteX17" fmla="*/ 6400800 w 11163300"/>
              <a:gd name="connsiteY17" fmla="*/ 3390900 h 4321574"/>
              <a:gd name="connsiteX18" fmla="*/ 6696075 w 11163300"/>
              <a:gd name="connsiteY18" fmla="*/ 3200400 h 4321574"/>
              <a:gd name="connsiteX19" fmla="*/ 7067550 w 11163300"/>
              <a:gd name="connsiteY19" fmla="*/ 2352675 h 4321574"/>
              <a:gd name="connsiteX20" fmla="*/ 7629525 w 11163300"/>
              <a:gd name="connsiteY20" fmla="*/ 952500 h 4321574"/>
              <a:gd name="connsiteX21" fmla="*/ 8629650 w 11163300"/>
              <a:gd name="connsiteY21" fmla="*/ 466725 h 4321574"/>
              <a:gd name="connsiteX22" fmla="*/ 9525000 w 11163300"/>
              <a:gd name="connsiteY22" fmla="*/ 1466850 h 4321574"/>
              <a:gd name="connsiteX23" fmla="*/ 10106025 w 11163300"/>
              <a:gd name="connsiteY23" fmla="*/ 3038475 h 4321574"/>
              <a:gd name="connsiteX24" fmla="*/ 10467975 w 11163300"/>
              <a:gd name="connsiteY24" fmla="*/ 3381375 h 4321574"/>
              <a:gd name="connsiteX25" fmla="*/ 10868025 w 11163300"/>
              <a:gd name="connsiteY25" fmla="*/ 3095625 h 4321574"/>
              <a:gd name="connsiteX26" fmla="*/ 11163300 w 11163300"/>
              <a:gd name="connsiteY26" fmla="*/ 2409825 h 4321574"/>
              <a:gd name="connsiteX27" fmla="*/ 11163300 w 11163300"/>
              <a:gd name="connsiteY27"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525000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63300" h="4321574">
                <a:moveTo>
                  <a:pt x="0" y="0"/>
                </a:moveTo>
                <a:cubicBezTo>
                  <a:pt x="345281" y="1052512"/>
                  <a:pt x="690563" y="2105025"/>
                  <a:pt x="942975" y="2771775"/>
                </a:cubicBezTo>
                <a:cubicBezTo>
                  <a:pt x="1195388" y="3438525"/>
                  <a:pt x="1371600" y="3744913"/>
                  <a:pt x="1514475" y="4000500"/>
                </a:cubicBezTo>
                <a:cubicBezTo>
                  <a:pt x="1657350" y="4256088"/>
                  <a:pt x="1716088" y="4276725"/>
                  <a:pt x="1800225" y="4305300"/>
                </a:cubicBezTo>
                <a:cubicBezTo>
                  <a:pt x="1884362" y="4333875"/>
                  <a:pt x="1924050" y="4343400"/>
                  <a:pt x="2019300" y="4171950"/>
                </a:cubicBezTo>
                <a:cubicBezTo>
                  <a:pt x="2114550" y="4000500"/>
                  <a:pt x="2252663" y="3678238"/>
                  <a:pt x="2371725" y="3276600"/>
                </a:cubicBezTo>
                <a:cubicBezTo>
                  <a:pt x="2490788" y="2874963"/>
                  <a:pt x="2614613" y="2168525"/>
                  <a:pt x="2733675" y="1762125"/>
                </a:cubicBezTo>
                <a:cubicBezTo>
                  <a:pt x="2852737" y="1355725"/>
                  <a:pt x="2963863" y="1041400"/>
                  <a:pt x="3086100" y="838200"/>
                </a:cubicBezTo>
                <a:cubicBezTo>
                  <a:pt x="3208337" y="635000"/>
                  <a:pt x="3286125" y="601663"/>
                  <a:pt x="3467100" y="542925"/>
                </a:cubicBezTo>
                <a:cubicBezTo>
                  <a:pt x="3648075" y="484187"/>
                  <a:pt x="3978275" y="482600"/>
                  <a:pt x="4171950" y="485775"/>
                </a:cubicBezTo>
                <a:cubicBezTo>
                  <a:pt x="4365625" y="488950"/>
                  <a:pt x="4495800" y="498475"/>
                  <a:pt x="4629150" y="561975"/>
                </a:cubicBezTo>
                <a:cubicBezTo>
                  <a:pt x="4762500" y="625475"/>
                  <a:pt x="4852988" y="615950"/>
                  <a:pt x="4972050" y="866775"/>
                </a:cubicBezTo>
                <a:cubicBezTo>
                  <a:pt x="5091112" y="1117600"/>
                  <a:pt x="5238750" y="1698625"/>
                  <a:pt x="5343525" y="2066925"/>
                </a:cubicBezTo>
                <a:cubicBezTo>
                  <a:pt x="5448300" y="2435225"/>
                  <a:pt x="5505450" y="2857500"/>
                  <a:pt x="5600700" y="3076575"/>
                </a:cubicBezTo>
                <a:cubicBezTo>
                  <a:pt x="5695950" y="3295650"/>
                  <a:pt x="5819775" y="3319463"/>
                  <a:pt x="5915025" y="3381375"/>
                </a:cubicBezTo>
                <a:cubicBezTo>
                  <a:pt x="6010275" y="3443287"/>
                  <a:pt x="6091238" y="3446463"/>
                  <a:pt x="6172200" y="3448050"/>
                </a:cubicBezTo>
                <a:cubicBezTo>
                  <a:pt x="6253162" y="3449637"/>
                  <a:pt x="6313488" y="3432175"/>
                  <a:pt x="6400800" y="3390900"/>
                </a:cubicBezTo>
                <a:cubicBezTo>
                  <a:pt x="6488113" y="3349625"/>
                  <a:pt x="6584950" y="3373437"/>
                  <a:pt x="6696075" y="3200400"/>
                </a:cubicBezTo>
                <a:cubicBezTo>
                  <a:pt x="6807200" y="3027363"/>
                  <a:pt x="6911975" y="2727325"/>
                  <a:pt x="7067550" y="2352675"/>
                </a:cubicBezTo>
                <a:cubicBezTo>
                  <a:pt x="7223125" y="1978025"/>
                  <a:pt x="7369175" y="1266825"/>
                  <a:pt x="7629525" y="952500"/>
                </a:cubicBezTo>
                <a:cubicBezTo>
                  <a:pt x="7889875" y="638175"/>
                  <a:pt x="8321675" y="381000"/>
                  <a:pt x="8629650" y="466725"/>
                </a:cubicBezTo>
                <a:cubicBezTo>
                  <a:pt x="8937625" y="552450"/>
                  <a:pt x="9231313" y="1038225"/>
                  <a:pt x="9477375" y="1466850"/>
                </a:cubicBezTo>
                <a:cubicBezTo>
                  <a:pt x="9723437" y="1895475"/>
                  <a:pt x="9940925" y="2719388"/>
                  <a:pt x="10106025" y="3038475"/>
                </a:cubicBezTo>
                <a:cubicBezTo>
                  <a:pt x="10271125" y="3357563"/>
                  <a:pt x="10340975" y="3371850"/>
                  <a:pt x="10467975" y="3381375"/>
                </a:cubicBezTo>
                <a:cubicBezTo>
                  <a:pt x="10594975" y="3390900"/>
                  <a:pt x="10752138" y="3257550"/>
                  <a:pt x="10868025" y="3095625"/>
                </a:cubicBezTo>
                <a:cubicBezTo>
                  <a:pt x="10983912" y="2933700"/>
                  <a:pt x="11163300" y="2409825"/>
                  <a:pt x="11163300" y="2409825"/>
                </a:cubicBezTo>
                <a:lnTo>
                  <a:pt x="11163300" y="2409825"/>
                </a:lnTo>
              </a:path>
            </a:pathLst>
          </a:custGeom>
          <a:noFill/>
          <a:ln w="127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64">
            <a:extLst>
              <a:ext uri="{FF2B5EF4-FFF2-40B4-BE49-F238E27FC236}">
                <a16:creationId xmlns:a16="http://schemas.microsoft.com/office/drawing/2014/main" id="{3BC84996-86DD-C744-803D-3A6AE03C3A07}"/>
              </a:ext>
            </a:extLst>
          </p:cNvPr>
          <p:cNvSpPr txBox="1"/>
          <p:nvPr/>
        </p:nvSpPr>
        <p:spPr>
          <a:xfrm>
            <a:off x="3191754" y="6307963"/>
            <a:ext cx="24976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0</a:t>
            </a:r>
            <a:endParaRPr lang="en-US" sz="1600">
              <a:solidFill>
                <a:schemeClr val="bg1"/>
              </a:solidFill>
              <a:cs typeface="Times New Roman" panose="02020603050405020304" pitchFamily="18" charset="0"/>
            </a:endParaRPr>
          </a:p>
        </p:txBody>
      </p:sp>
      <p:sp>
        <p:nvSpPr>
          <p:cNvPr id="16" name="TextBox 65">
            <a:extLst>
              <a:ext uri="{FF2B5EF4-FFF2-40B4-BE49-F238E27FC236}">
                <a16:creationId xmlns:a16="http://schemas.microsoft.com/office/drawing/2014/main" id="{AA60491F-B317-29F6-D74F-FAF31D4D5EEA}"/>
              </a:ext>
            </a:extLst>
          </p:cNvPr>
          <p:cNvSpPr txBox="1"/>
          <p:nvPr/>
        </p:nvSpPr>
        <p:spPr>
          <a:xfrm>
            <a:off x="6418294" y="6315454"/>
            <a:ext cx="61440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120</a:t>
            </a:r>
            <a:endParaRPr lang="en-US" sz="1600">
              <a:solidFill>
                <a:schemeClr val="bg1"/>
              </a:solidFill>
              <a:cs typeface="Times New Roman" panose="02020603050405020304" pitchFamily="18" charset="0"/>
            </a:endParaRPr>
          </a:p>
        </p:txBody>
      </p:sp>
      <p:sp>
        <p:nvSpPr>
          <p:cNvPr id="17" name="TextBox 67">
            <a:extLst>
              <a:ext uri="{FF2B5EF4-FFF2-40B4-BE49-F238E27FC236}">
                <a16:creationId xmlns:a16="http://schemas.microsoft.com/office/drawing/2014/main" id="{3718A1F3-4AF1-AFA0-AAE0-1BE11B67214B}"/>
              </a:ext>
            </a:extLst>
          </p:cNvPr>
          <p:cNvSpPr txBox="1"/>
          <p:nvPr/>
        </p:nvSpPr>
        <p:spPr>
          <a:xfrm>
            <a:off x="7450827" y="1290726"/>
            <a:ext cx="208589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anose="02020603050405020304" pitchFamily="18" charset="0"/>
                <a:cs typeface="Times New Roman" panose="02020603050405020304" pitchFamily="18" charset="0"/>
              </a:rPr>
              <a:t>Circumnavigation +n</a:t>
            </a:r>
            <a:endParaRPr lang="en-US" sz="1600">
              <a:latin typeface="Times New Roman" panose="02020603050405020304" pitchFamily="18" charset="0"/>
              <a:cs typeface="Times New Roman" panose="02020603050405020304" pitchFamily="18" charset="0"/>
            </a:endParaRPr>
          </a:p>
        </p:txBody>
      </p:sp>
      <p:sp>
        <p:nvSpPr>
          <p:cNvPr id="18" name="TextBox 68">
            <a:extLst>
              <a:ext uri="{FF2B5EF4-FFF2-40B4-BE49-F238E27FC236}">
                <a16:creationId xmlns:a16="http://schemas.microsoft.com/office/drawing/2014/main" id="{65D3E962-003E-7A9B-6B6B-2F0C65584F9B}"/>
              </a:ext>
            </a:extLst>
          </p:cNvPr>
          <p:cNvSpPr txBox="1"/>
          <p:nvPr/>
        </p:nvSpPr>
        <p:spPr>
          <a:xfrm>
            <a:off x="9818979" y="6295877"/>
            <a:ext cx="53463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240</a:t>
            </a:r>
            <a:endParaRPr lang="en-US" sz="1600">
              <a:solidFill>
                <a:schemeClr val="bg1"/>
              </a:solidFill>
              <a:cs typeface="Times New Roman" panose="02020603050405020304" pitchFamily="18" charset="0"/>
            </a:endParaRPr>
          </a:p>
        </p:txBody>
      </p:sp>
      <p:grpSp>
        <p:nvGrpSpPr>
          <p:cNvPr id="21" name="Group 20">
            <a:extLst>
              <a:ext uri="{FF2B5EF4-FFF2-40B4-BE49-F238E27FC236}">
                <a16:creationId xmlns:a16="http://schemas.microsoft.com/office/drawing/2014/main" id="{3799A742-65EF-D36A-0565-410D5C3EA10D}"/>
              </a:ext>
            </a:extLst>
          </p:cNvPr>
          <p:cNvGrpSpPr/>
          <p:nvPr/>
        </p:nvGrpSpPr>
        <p:grpSpPr>
          <a:xfrm>
            <a:off x="7122449" y="3294498"/>
            <a:ext cx="607267" cy="1041049"/>
            <a:chOff x="1861355" y="4212704"/>
            <a:chExt cx="1394178" cy="1455085"/>
          </a:xfrm>
        </p:grpSpPr>
        <p:sp>
          <p:nvSpPr>
            <p:cNvPr id="57" name="Oval 56">
              <a:extLst>
                <a:ext uri="{FF2B5EF4-FFF2-40B4-BE49-F238E27FC236}">
                  <a16:creationId xmlns:a16="http://schemas.microsoft.com/office/drawing/2014/main" id="{6DF48BB6-5135-07C8-1811-2688DACA9615}"/>
                </a:ext>
              </a:extLst>
            </p:cNvPr>
            <p:cNvSpPr/>
            <p:nvPr/>
          </p:nvSpPr>
          <p:spPr>
            <a:xfrm>
              <a:off x="2340546" y="5427107"/>
              <a:ext cx="371441" cy="24068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8" name="Straight Connector 57">
              <a:extLst>
                <a:ext uri="{FF2B5EF4-FFF2-40B4-BE49-F238E27FC236}">
                  <a16:creationId xmlns:a16="http://schemas.microsoft.com/office/drawing/2014/main" id="{707ED834-BAEB-0F84-6D1D-42E7E3562B8C}"/>
                </a:ext>
              </a:extLst>
            </p:cNvPr>
            <p:cNvCxnSpPr>
              <a:cxnSpLocks/>
              <a:stCxn id="57" idx="2"/>
            </p:cNvCxnSpPr>
            <p:nvPr/>
          </p:nvCxnSpPr>
          <p:spPr>
            <a:xfrm flipV="1">
              <a:off x="2340546" y="4609222"/>
              <a:ext cx="190269" cy="93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7BA704-5E68-CD30-6EF3-17C097A6DB7D}"/>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0" name="Picture 59" descr="A colorful object with a black background&#10;&#10;Description automatically generated">
              <a:extLst>
                <a:ext uri="{FF2B5EF4-FFF2-40B4-BE49-F238E27FC236}">
                  <a16:creationId xmlns:a16="http://schemas.microsoft.com/office/drawing/2014/main" id="{F68098AC-202E-9716-EAE2-34DB4C961F03}"/>
                </a:ext>
              </a:extLst>
            </p:cNvPr>
            <p:cNvPicPr>
              <a:picLocks noChangeAspect="1"/>
            </p:cNvPicPr>
            <p:nvPr/>
          </p:nvPicPr>
          <p:blipFill rotWithShape="1">
            <a:blip r:embed="rId4">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25" name="Group 24">
            <a:extLst>
              <a:ext uri="{FF2B5EF4-FFF2-40B4-BE49-F238E27FC236}">
                <a16:creationId xmlns:a16="http://schemas.microsoft.com/office/drawing/2014/main" id="{019B28B0-547C-152F-33B3-910BA1E1C92C}"/>
              </a:ext>
            </a:extLst>
          </p:cNvPr>
          <p:cNvGrpSpPr/>
          <p:nvPr/>
        </p:nvGrpSpPr>
        <p:grpSpPr>
          <a:xfrm>
            <a:off x="6377901" y="4620707"/>
            <a:ext cx="651204" cy="1364460"/>
            <a:chOff x="999834" y="2695166"/>
            <a:chExt cx="862975" cy="1750450"/>
          </a:xfrm>
        </p:grpSpPr>
        <p:pic>
          <p:nvPicPr>
            <p:cNvPr id="49" name="Picture 48" descr="A black background with a blue and green object&#10;&#10;Description automatically generated">
              <a:extLst>
                <a:ext uri="{FF2B5EF4-FFF2-40B4-BE49-F238E27FC236}">
                  <a16:creationId xmlns:a16="http://schemas.microsoft.com/office/drawing/2014/main" id="{84735A90-9CB9-33A8-D30B-3D8DC7C5E496}"/>
                </a:ext>
              </a:extLst>
            </p:cNvPr>
            <p:cNvPicPr>
              <a:picLocks noChangeAspect="1"/>
            </p:cNvPicPr>
            <p:nvPr/>
          </p:nvPicPr>
          <p:blipFill rotWithShape="1">
            <a:blip r:embed="rId5">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50" name="Oval 49">
              <a:extLst>
                <a:ext uri="{FF2B5EF4-FFF2-40B4-BE49-F238E27FC236}">
                  <a16:creationId xmlns:a16="http://schemas.microsoft.com/office/drawing/2014/main" id="{1018B68D-91D5-478C-7966-47A9DEFC1CDC}"/>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1" name="Straight Connector 50">
              <a:extLst>
                <a:ext uri="{FF2B5EF4-FFF2-40B4-BE49-F238E27FC236}">
                  <a16:creationId xmlns:a16="http://schemas.microsoft.com/office/drawing/2014/main" id="{324786C4-BBC0-96B1-4F3F-CE4B3192C896}"/>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5594915-57AD-F842-640C-B6E173DA9C09}"/>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86DDEED1-6B78-5BEB-9B46-FFB9336A61C5}"/>
              </a:ext>
            </a:extLst>
          </p:cNvPr>
          <p:cNvGrpSpPr/>
          <p:nvPr/>
        </p:nvGrpSpPr>
        <p:grpSpPr>
          <a:xfrm>
            <a:off x="4595638" y="1767693"/>
            <a:ext cx="866446" cy="1052571"/>
            <a:chOff x="1550285" y="4196600"/>
            <a:chExt cx="1989207" cy="1471189"/>
          </a:xfrm>
        </p:grpSpPr>
        <p:sp>
          <p:nvSpPr>
            <p:cNvPr id="87" name="Oval 86">
              <a:extLst>
                <a:ext uri="{FF2B5EF4-FFF2-40B4-BE49-F238E27FC236}">
                  <a16:creationId xmlns:a16="http://schemas.microsoft.com/office/drawing/2014/main" id="{4AD87927-C1BC-24C8-3A90-8029985CCD1F}"/>
                </a:ext>
              </a:extLst>
            </p:cNvPr>
            <p:cNvSpPr/>
            <p:nvPr/>
          </p:nvSpPr>
          <p:spPr>
            <a:xfrm>
              <a:off x="2340546" y="5427107"/>
              <a:ext cx="371441" cy="24068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8" name="Straight Connector 87">
              <a:extLst>
                <a:ext uri="{FF2B5EF4-FFF2-40B4-BE49-F238E27FC236}">
                  <a16:creationId xmlns:a16="http://schemas.microsoft.com/office/drawing/2014/main" id="{BA61E957-411F-26B6-8CE0-BFF16D5A0DB0}"/>
                </a:ext>
              </a:extLst>
            </p:cNvPr>
            <p:cNvCxnSpPr>
              <a:cxnSpLocks/>
              <a:stCxn id="87" idx="2"/>
            </p:cNvCxnSpPr>
            <p:nvPr/>
          </p:nvCxnSpPr>
          <p:spPr>
            <a:xfrm flipV="1">
              <a:off x="2340546" y="4609222"/>
              <a:ext cx="190269" cy="93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9EE0EA-754D-9EED-B9A3-EB39CE919C52}"/>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Picture 89" descr="A colorful object with a black background&#10;&#10;Description automatically generated">
              <a:extLst>
                <a:ext uri="{FF2B5EF4-FFF2-40B4-BE49-F238E27FC236}">
                  <a16:creationId xmlns:a16="http://schemas.microsoft.com/office/drawing/2014/main" id="{5C14EA01-FD42-BC38-69F1-E38F31C9B98A}"/>
                </a:ext>
              </a:extLst>
            </p:cNvPr>
            <p:cNvPicPr>
              <a:picLocks noChangeAspect="1"/>
            </p:cNvPicPr>
            <p:nvPr/>
          </p:nvPicPr>
          <p:blipFill rotWithShape="1">
            <a:blip r:embed="rId4">
              <a:extLst>
                <a:ext uri="{28A0092B-C50C-407E-A947-70E740481C1C}">
                  <a14:useLocalDpi xmlns:a14="http://schemas.microsoft.com/office/drawing/2010/main" val="0"/>
                </a:ext>
              </a:extLst>
            </a:blip>
            <a:srcRect l="38542" t="34681" r="33542" b="42916"/>
            <a:stretch/>
          </p:blipFill>
          <p:spPr>
            <a:xfrm>
              <a:off x="1550285" y="4196600"/>
              <a:ext cx="1989207" cy="839118"/>
            </a:xfrm>
            <a:prstGeom prst="rect">
              <a:avLst/>
            </a:prstGeom>
          </p:spPr>
        </p:pic>
      </p:grpSp>
      <p:grpSp>
        <p:nvGrpSpPr>
          <p:cNvPr id="91" name="Group 90">
            <a:extLst>
              <a:ext uri="{FF2B5EF4-FFF2-40B4-BE49-F238E27FC236}">
                <a16:creationId xmlns:a16="http://schemas.microsoft.com/office/drawing/2014/main" id="{87F0E987-726C-EF56-BDDE-EEAAC1D09A5F}"/>
              </a:ext>
            </a:extLst>
          </p:cNvPr>
          <p:cNvGrpSpPr/>
          <p:nvPr/>
        </p:nvGrpSpPr>
        <p:grpSpPr>
          <a:xfrm>
            <a:off x="8031030" y="1711824"/>
            <a:ext cx="866446" cy="1052571"/>
            <a:chOff x="1550285" y="4196600"/>
            <a:chExt cx="1989207" cy="1471189"/>
          </a:xfrm>
        </p:grpSpPr>
        <p:sp>
          <p:nvSpPr>
            <p:cNvPr id="92" name="Oval 91">
              <a:extLst>
                <a:ext uri="{FF2B5EF4-FFF2-40B4-BE49-F238E27FC236}">
                  <a16:creationId xmlns:a16="http://schemas.microsoft.com/office/drawing/2014/main" id="{102939A7-863E-6400-A419-709D35EEC255}"/>
                </a:ext>
              </a:extLst>
            </p:cNvPr>
            <p:cNvSpPr/>
            <p:nvPr/>
          </p:nvSpPr>
          <p:spPr>
            <a:xfrm>
              <a:off x="2340546" y="5427107"/>
              <a:ext cx="371441" cy="24068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3" name="Straight Connector 92">
              <a:extLst>
                <a:ext uri="{FF2B5EF4-FFF2-40B4-BE49-F238E27FC236}">
                  <a16:creationId xmlns:a16="http://schemas.microsoft.com/office/drawing/2014/main" id="{94E1351A-83FE-6872-4C5D-D5ABC2B7C94B}"/>
                </a:ext>
              </a:extLst>
            </p:cNvPr>
            <p:cNvCxnSpPr>
              <a:cxnSpLocks/>
              <a:stCxn id="92" idx="2"/>
            </p:cNvCxnSpPr>
            <p:nvPr/>
          </p:nvCxnSpPr>
          <p:spPr>
            <a:xfrm flipV="1">
              <a:off x="2340546" y="4609222"/>
              <a:ext cx="190269" cy="93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2947291-20A9-5188-9AEE-F465F70B9C34}"/>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Picture 94" descr="A colorful object with a black background&#10;&#10;Description automatically generated">
              <a:extLst>
                <a:ext uri="{FF2B5EF4-FFF2-40B4-BE49-F238E27FC236}">
                  <a16:creationId xmlns:a16="http://schemas.microsoft.com/office/drawing/2014/main" id="{4769873E-C1A2-EE16-1EBE-AA977C35C0D8}"/>
                </a:ext>
              </a:extLst>
            </p:cNvPr>
            <p:cNvPicPr>
              <a:picLocks noChangeAspect="1"/>
            </p:cNvPicPr>
            <p:nvPr/>
          </p:nvPicPr>
          <p:blipFill rotWithShape="1">
            <a:blip r:embed="rId4">
              <a:extLst>
                <a:ext uri="{28A0092B-C50C-407E-A947-70E740481C1C}">
                  <a14:useLocalDpi xmlns:a14="http://schemas.microsoft.com/office/drawing/2010/main" val="0"/>
                </a:ext>
              </a:extLst>
            </a:blip>
            <a:srcRect l="38542" t="34681" r="33542" b="42916"/>
            <a:stretch/>
          </p:blipFill>
          <p:spPr>
            <a:xfrm>
              <a:off x="1550285" y="4196600"/>
              <a:ext cx="1989207" cy="839118"/>
            </a:xfrm>
            <a:prstGeom prst="rect">
              <a:avLst/>
            </a:prstGeom>
          </p:spPr>
        </p:pic>
      </p:grpSp>
      <p:grpSp>
        <p:nvGrpSpPr>
          <p:cNvPr id="96" name="Group 95">
            <a:extLst>
              <a:ext uri="{FF2B5EF4-FFF2-40B4-BE49-F238E27FC236}">
                <a16:creationId xmlns:a16="http://schemas.microsoft.com/office/drawing/2014/main" id="{80F95DF7-78D4-D45D-D229-E546123D0DD0}"/>
              </a:ext>
            </a:extLst>
          </p:cNvPr>
          <p:cNvGrpSpPr/>
          <p:nvPr/>
        </p:nvGrpSpPr>
        <p:grpSpPr>
          <a:xfrm>
            <a:off x="2989761" y="4792390"/>
            <a:ext cx="651204" cy="1364460"/>
            <a:chOff x="999834" y="2695166"/>
            <a:chExt cx="862975" cy="1750450"/>
          </a:xfrm>
        </p:grpSpPr>
        <p:pic>
          <p:nvPicPr>
            <p:cNvPr id="97" name="Picture 96" descr="A black background with a blue and green object&#10;&#10;Description automatically generated">
              <a:extLst>
                <a:ext uri="{FF2B5EF4-FFF2-40B4-BE49-F238E27FC236}">
                  <a16:creationId xmlns:a16="http://schemas.microsoft.com/office/drawing/2014/main" id="{B2CEEDB8-2ADF-9F59-DABF-0C7B428FF1DC}"/>
                </a:ext>
              </a:extLst>
            </p:cNvPr>
            <p:cNvPicPr>
              <a:picLocks noChangeAspect="1"/>
            </p:cNvPicPr>
            <p:nvPr/>
          </p:nvPicPr>
          <p:blipFill rotWithShape="1">
            <a:blip r:embed="rId5">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98" name="Oval 97">
              <a:extLst>
                <a:ext uri="{FF2B5EF4-FFF2-40B4-BE49-F238E27FC236}">
                  <a16:creationId xmlns:a16="http://schemas.microsoft.com/office/drawing/2014/main" id="{B35D2067-E70C-2EFF-29E4-D0EB6B388B48}"/>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9" name="Straight Connector 98">
              <a:extLst>
                <a:ext uri="{FF2B5EF4-FFF2-40B4-BE49-F238E27FC236}">
                  <a16:creationId xmlns:a16="http://schemas.microsoft.com/office/drawing/2014/main" id="{054992F2-EAB0-B2FA-4894-0BB1A0B43B29}"/>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156A3A8-1298-C707-504B-77B24B37C287}"/>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4867BFF1-52C9-9048-E814-BACD535C97A9}"/>
              </a:ext>
            </a:extLst>
          </p:cNvPr>
          <p:cNvGrpSpPr/>
          <p:nvPr/>
        </p:nvGrpSpPr>
        <p:grpSpPr>
          <a:xfrm>
            <a:off x="3625629" y="3336405"/>
            <a:ext cx="607267" cy="1041049"/>
            <a:chOff x="1861355" y="4212704"/>
            <a:chExt cx="1394178" cy="1455085"/>
          </a:xfrm>
        </p:grpSpPr>
        <p:sp>
          <p:nvSpPr>
            <p:cNvPr id="102" name="Oval 101">
              <a:extLst>
                <a:ext uri="{FF2B5EF4-FFF2-40B4-BE49-F238E27FC236}">
                  <a16:creationId xmlns:a16="http://schemas.microsoft.com/office/drawing/2014/main" id="{462EF303-AEFC-ADE7-2880-4BF3E96B099A}"/>
                </a:ext>
              </a:extLst>
            </p:cNvPr>
            <p:cNvSpPr/>
            <p:nvPr/>
          </p:nvSpPr>
          <p:spPr>
            <a:xfrm>
              <a:off x="2340546" y="5427107"/>
              <a:ext cx="371441" cy="24068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3" name="Straight Connector 102">
              <a:extLst>
                <a:ext uri="{FF2B5EF4-FFF2-40B4-BE49-F238E27FC236}">
                  <a16:creationId xmlns:a16="http://schemas.microsoft.com/office/drawing/2014/main" id="{F58B7963-0D6C-86FC-B8B4-0B17578CA03F}"/>
                </a:ext>
              </a:extLst>
            </p:cNvPr>
            <p:cNvCxnSpPr>
              <a:cxnSpLocks/>
              <a:stCxn id="102" idx="2"/>
            </p:cNvCxnSpPr>
            <p:nvPr/>
          </p:nvCxnSpPr>
          <p:spPr>
            <a:xfrm flipV="1">
              <a:off x="2340546" y="4609222"/>
              <a:ext cx="190269" cy="93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585F73A-2339-B908-D5FD-E0EB86FB7BAE}"/>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Picture 104" descr="A colorful object with a black background&#10;&#10;Description automatically generated">
              <a:extLst>
                <a:ext uri="{FF2B5EF4-FFF2-40B4-BE49-F238E27FC236}">
                  <a16:creationId xmlns:a16="http://schemas.microsoft.com/office/drawing/2014/main" id="{0D13C938-131A-CA4A-3CFF-089FE4CFDD67}"/>
                </a:ext>
              </a:extLst>
            </p:cNvPr>
            <p:cNvPicPr>
              <a:picLocks noChangeAspect="1"/>
            </p:cNvPicPr>
            <p:nvPr/>
          </p:nvPicPr>
          <p:blipFill rotWithShape="1">
            <a:blip r:embed="rId4">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106" name="Group 105">
            <a:extLst>
              <a:ext uri="{FF2B5EF4-FFF2-40B4-BE49-F238E27FC236}">
                <a16:creationId xmlns:a16="http://schemas.microsoft.com/office/drawing/2014/main" id="{151D9862-8D3C-5B01-A48E-75F5F4B01269}"/>
              </a:ext>
            </a:extLst>
          </p:cNvPr>
          <p:cNvGrpSpPr/>
          <p:nvPr/>
        </p:nvGrpSpPr>
        <p:grpSpPr>
          <a:xfrm>
            <a:off x="1998281" y="2988078"/>
            <a:ext cx="607267" cy="1041049"/>
            <a:chOff x="1861355" y="4212704"/>
            <a:chExt cx="1394178" cy="1455085"/>
          </a:xfrm>
        </p:grpSpPr>
        <p:sp>
          <p:nvSpPr>
            <p:cNvPr id="107" name="Oval 106">
              <a:extLst>
                <a:ext uri="{FF2B5EF4-FFF2-40B4-BE49-F238E27FC236}">
                  <a16:creationId xmlns:a16="http://schemas.microsoft.com/office/drawing/2014/main" id="{BAF3875B-DC62-8210-DE84-7F7780C7DD45}"/>
                </a:ext>
              </a:extLst>
            </p:cNvPr>
            <p:cNvSpPr/>
            <p:nvPr/>
          </p:nvSpPr>
          <p:spPr>
            <a:xfrm>
              <a:off x="2340546" y="5427107"/>
              <a:ext cx="371441" cy="24068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8" name="Straight Connector 107">
              <a:extLst>
                <a:ext uri="{FF2B5EF4-FFF2-40B4-BE49-F238E27FC236}">
                  <a16:creationId xmlns:a16="http://schemas.microsoft.com/office/drawing/2014/main" id="{B457C30D-4107-F485-2AA1-CCEB04825C88}"/>
                </a:ext>
              </a:extLst>
            </p:cNvPr>
            <p:cNvCxnSpPr>
              <a:cxnSpLocks/>
              <a:stCxn id="107" idx="2"/>
            </p:cNvCxnSpPr>
            <p:nvPr/>
          </p:nvCxnSpPr>
          <p:spPr>
            <a:xfrm flipV="1">
              <a:off x="2340546" y="4609222"/>
              <a:ext cx="190269" cy="93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C5EE88-5DA1-B54D-5CF4-F4DAC1FB18D5}"/>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0" name="Picture 109" descr="A colorful object with a black background&#10;&#10;Description automatically generated">
              <a:extLst>
                <a:ext uri="{FF2B5EF4-FFF2-40B4-BE49-F238E27FC236}">
                  <a16:creationId xmlns:a16="http://schemas.microsoft.com/office/drawing/2014/main" id="{CD246928-334A-5869-DD95-6EFAAE1A2956}"/>
                </a:ext>
              </a:extLst>
            </p:cNvPr>
            <p:cNvPicPr>
              <a:picLocks noChangeAspect="1"/>
            </p:cNvPicPr>
            <p:nvPr/>
          </p:nvPicPr>
          <p:blipFill rotWithShape="1">
            <a:blip r:embed="rId4">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111" name="Group 110">
            <a:extLst>
              <a:ext uri="{FF2B5EF4-FFF2-40B4-BE49-F238E27FC236}">
                <a16:creationId xmlns:a16="http://schemas.microsoft.com/office/drawing/2014/main" id="{2BE4C62A-75E5-E512-5906-9DA80443B890}"/>
              </a:ext>
            </a:extLst>
          </p:cNvPr>
          <p:cNvGrpSpPr/>
          <p:nvPr/>
        </p:nvGrpSpPr>
        <p:grpSpPr>
          <a:xfrm>
            <a:off x="9122693" y="3305618"/>
            <a:ext cx="607267" cy="1041049"/>
            <a:chOff x="1861355" y="4212704"/>
            <a:chExt cx="1394178" cy="1455085"/>
          </a:xfrm>
        </p:grpSpPr>
        <p:sp>
          <p:nvSpPr>
            <p:cNvPr id="112" name="Oval 111">
              <a:extLst>
                <a:ext uri="{FF2B5EF4-FFF2-40B4-BE49-F238E27FC236}">
                  <a16:creationId xmlns:a16="http://schemas.microsoft.com/office/drawing/2014/main" id="{9366561F-7C7F-E612-FFEB-8287185DB133}"/>
                </a:ext>
              </a:extLst>
            </p:cNvPr>
            <p:cNvSpPr/>
            <p:nvPr/>
          </p:nvSpPr>
          <p:spPr>
            <a:xfrm>
              <a:off x="2340546" y="5427107"/>
              <a:ext cx="371441" cy="24068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3" name="Straight Connector 112">
              <a:extLst>
                <a:ext uri="{FF2B5EF4-FFF2-40B4-BE49-F238E27FC236}">
                  <a16:creationId xmlns:a16="http://schemas.microsoft.com/office/drawing/2014/main" id="{4973C1C5-F726-1ACF-E37A-9BD066424819}"/>
                </a:ext>
              </a:extLst>
            </p:cNvPr>
            <p:cNvCxnSpPr>
              <a:cxnSpLocks/>
              <a:stCxn id="112" idx="2"/>
            </p:cNvCxnSpPr>
            <p:nvPr/>
          </p:nvCxnSpPr>
          <p:spPr>
            <a:xfrm flipV="1">
              <a:off x="2340546" y="4609222"/>
              <a:ext cx="190269" cy="93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9C764D1-1CB5-ED8E-F0A6-BC00B5015E1A}"/>
                </a:ext>
              </a:extLst>
            </p:cNvPr>
            <p:cNvCxnSpPr>
              <a:cxnSpLocks/>
            </p:cNvCxnSpPr>
            <p:nvPr/>
          </p:nvCxnSpPr>
          <p:spPr>
            <a:xfrm flipH="1" flipV="1">
              <a:off x="2574160" y="4598283"/>
              <a:ext cx="133993" cy="98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descr="A colorful object with a black background&#10;&#10;Description automatically generated">
              <a:extLst>
                <a:ext uri="{FF2B5EF4-FFF2-40B4-BE49-F238E27FC236}">
                  <a16:creationId xmlns:a16="http://schemas.microsoft.com/office/drawing/2014/main" id="{FA1B67EA-5C75-84D0-6072-322245B6ECB6}"/>
                </a:ext>
              </a:extLst>
            </p:cNvPr>
            <p:cNvPicPr>
              <a:picLocks noChangeAspect="1"/>
            </p:cNvPicPr>
            <p:nvPr/>
          </p:nvPicPr>
          <p:blipFill rotWithShape="1">
            <a:blip r:embed="rId4">
              <a:extLst>
                <a:ext uri="{28A0092B-C50C-407E-A947-70E740481C1C}">
                  <a14:useLocalDpi xmlns:a14="http://schemas.microsoft.com/office/drawing/2010/main" val="0"/>
                </a:ext>
              </a:extLst>
            </a:blip>
            <a:srcRect l="38542" t="34681" r="33542" b="42916"/>
            <a:stretch/>
          </p:blipFill>
          <p:spPr>
            <a:xfrm>
              <a:off x="1861355" y="4212704"/>
              <a:ext cx="1394178" cy="839118"/>
            </a:xfrm>
            <a:prstGeom prst="rect">
              <a:avLst/>
            </a:prstGeom>
          </p:spPr>
        </p:pic>
      </p:grpSp>
      <p:grpSp>
        <p:nvGrpSpPr>
          <p:cNvPr id="116" name="Group 115">
            <a:extLst>
              <a:ext uri="{FF2B5EF4-FFF2-40B4-BE49-F238E27FC236}">
                <a16:creationId xmlns:a16="http://schemas.microsoft.com/office/drawing/2014/main" id="{717B9B06-E1CE-B121-965C-7F86323C83B7}"/>
              </a:ext>
            </a:extLst>
          </p:cNvPr>
          <p:cNvGrpSpPr/>
          <p:nvPr/>
        </p:nvGrpSpPr>
        <p:grpSpPr>
          <a:xfrm>
            <a:off x="9766041" y="4557951"/>
            <a:ext cx="651204" cy="1364460"/>
            <a:chOff x="999834" y="2695166"/>
            <a:chExt cx="862975" cy="1750450"/>
          </a:xfrm>
        </p:grpSpPr>
        <p:pic>
          <p:nvPicPr>
            <p:cNvPr id="117" name="Picture 116" descr="A black background with a blue and green object&#10;&#10;Description automatically generated">
              <a:extLst>
                <a:ext uri="{FF2B5EF4-FFF2-40B4-BE49-F238E27FC236}">
                  <a16:creationId xmlns:a16="http://schemas.microsoft.com/office/drawing/2014/main" id="{0C2ED4BD-0E1B-A586-2A60-DE2FD80DA3FF}"/>
                </a:ext>
              </a:extLst>
            </p:cNvPr>
            <p:cNvPicPr>
              <a:picLocks noChangeAspect="1"/>
            </p:cNvPicPr>
            <p:nvPr/>
          </p:nvPicPr>
          <p:blipFill rotWithShape="1">
            <a:blip r:embed="rId5">
              <a:extLst>
                <a:ext uri="{28A0092B-C50C-407E-A947-70E740481C1C}">
                  <a14:useLocalDpi xmlns:a14="http://schemas.microsoft.com/office/drawing/2010/main" val="0"/>
                </a:ext>
              </a:extLst>
            </a:blip>
            <a:srcRect l="49076" t="60846" r="41486" b="18638"/>
            <a:stretch/>
          </p:blipFill>
          <p:spPr>
            <a:xfrm>
              <a:off x="999834" y="2695166"/>
              <a:ext cx="862975" cy="1407016"/>
            </a:xfrm>
            <a:prstGeom prst="rect">
              <a:avLst/>
            </a:prstGeom>
          </p:spPr>
        </p:pic>
        <p:sp>
          <p:nvSpPr>
            <p:cNvPr id="118" name="Oval 117">
              <a:extLst>
                <a:ext uri="{FF2B5EF4-FFF2-40B4-BE49-F238E27FC236}">
                  <a16:creationId xmlns:a16="http://schemas.microsoft.com/office/drawing/2014/main" id="{8C4A102D-2ED6-1C6A-68E5-4075A9C68C27}"/>
                </a:ext>
              </a:extLst>
            </p:cNvPr>
            <p:cNvSpPr/>
            <p:nvPr/>
          </p:nvSpPr>
          <p:spPr>
            <a:xfrm>
              <a:off x="1263271" y="4138871"/>
              <a:ext cx="306745" cy="306745"/>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9" name="Straight Connector 118">
              <a:extLst>
                <a:ext uri="{FF2B5EF4-FFF2-40B4-BE49-F238E27FC236}">
                  <a16:creationId xmlns:a16="http://schemas.microsoft.com/office/drawing/2014/main" id="{7CF8700B-208A-2D7D-CE45-60A7D2D1F882}"/>
                </a:ext>
              </a:extLst>
            </p:cNvPr>
            <p:cNvCxnSpPr>
              <a:cxnSpLocks/>
            </p:cNvCxnSpPr>
            <p:nvPr/>
          </p:nvCxnSpPr>
          <p:spPr>
            <a:xfrm flipV="1">
              <a:off x="1262927" y="3965454"/>
              <a:ext cx="157552" cy="323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51BEC51-E584-0F6D-5A68-78E3C7F0FB9A}"/>
                </a:ext>
              </a:extLst>
            </p:cNvPr>
            <p:cNvCxnSpPr>
              <a:cxnSpLocks/>
            </p:cNvCxnSpPr>
            <p:nvPr/>
          </p:nvCxnSpPr>
          <p:spPr>
            <a:xfrm flipH="1" flipV="1">
              <a:off x="1420479" y="3952042"/>
              <a:ext cx="145358" cy="335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TextBox 66">
            <a:extLst>
              <a:ext uri="{FF2B5EF4-FFF2-40B4-BE49-F238E27FC236}">
                <a16:creationId xmlns:a16="http://schemas.microsoft.com/office/drawing/2014/main" id="{C8BA0F70-E7B4-AF09-F6A8-D809ABA41B24}"/>
              </a:ext>
            </a:extLst>
          </p:cNvPr>
          <p:cNvSpPr txBox="1"/>
          <p:nvPr/>
        </p:nvSpPr>
        <p:spPr>
          <a:xfrm>
            <a:off x="3853373" y="1301914"/>
            <a:ext cx="2228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anose="02020603050405020304" pitchFamily="18" charset="0"/>
                <a:cs typeface="Times New Roman" panose="02020603050405020304" pitchFamily="18" charset="0"/>
              </a:rPr>
              <a:t>Circumnavigation 1</a:t>
            </a:r>
            <a:endParaRPr lang="en-US" sz="1600">
              <a:latin typeface="Times New Roman" panose="02020603050405020304" pitchFamily="18" charset="0"/>
              <a:cs typeface="Times New Roman" panose="02020603050405020304" pitchFamily="18" charset="0"/>
            </a:endParaRPr>
          </a:p>
        </p:txBody>
      </p:sp>
      <p:cxnSp>
        <p:nvCxnSpPr>
          <p:cNvPr id="122" name="Straight Connector 121">
            <a:extLst>
              <a:ext uri="{FF2B5EF4-FFF2-40B4-BE49-F238E27FC236}">
                <a16:creationId xmlns:a16="http://schemas.microsoft.com/office/drawing/2014/main" id="{4A03BF1A-6719-DB0A-844B-63E3E24F9A74}"/>
              </a:ext>
            </a:extLst>
          </p:cNvPr>
          <p:cNvCxnSpPr>
            <a:cxnSpLocks/>
          </p:cNvCxnSpPr>
          <p:nvPr/>
        </p:nvCxnSpPr>
        <p:spPr>
          <a:xfrm>
            <a:off x="1838662" y="1296564"/>
            <a:ext cx="6057" cy="5311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3" name="TextBox 46">
            <a:extLst>
              <a:ext uri="{FF2B5EF4-FFF2-40B4-BE49-F238E27FC236}">
                <a16:creationId xmlns:a16="http://schemas.microsoft.com/office/drawing/2014/main" id="{7799142D-AFBD-04D9-7B02-B0725DBC425A}"/>
              </a:ext>
            </a:extLst>
          </p:cNvPr>
          <p:cNvSpPr txBox="1"/>
          <p:nvPr/>
        </p:nvSpPr>
        <p:spPr>
          <a:xfrm rot="16200000">
            <a:off x="907241" y="3874433"/>
            <a:ext cx="15364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Altitude (km)</a:t>
            </a:r>
            <a:endParaRPr lang="en-US" sz="1600">
              <a:solidFill>
                <a:schemeClr val="bg1"/>
              </a:solidFill>
              <a:cs typeface="Times New Roman" panose="02020603050405020304" pitchFamily="18" charset="0"/>
            </a:endParaRPr>
          </a:p>
        </p:txBody>
      </p:sp>
      <p:sp>
        <p:nvSpPr>
          <p:cNvPr id="125" name="TextBox 52">
            <a:extLst>
              <a:ext uri="{FF2B5EF4-FFF2-40B4-BE49-F238E27FC236}">
                <a16:creationId xmlns:a16="http://schemas.microsoft.com/office/drawing/2014/main" id="{1C62A430-5285-AB27-B295-ACC6ED79EB3C}"/>
              </a:ext>
            </a:extLst>
          </p:cNvPr>
          <p:cNvSpPr txBox="1"/>
          <p:nvPr/>
        </p:nvSpPr>
        <p:spPr>
          <a:xfrm>
            <a:off x="1774656" y="1911301"/>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50</a:t>
            </a:r>
            <a:endParaRPr lang="en-US" sz="1600">
              <a:solidFill>
                <a:schemeClr val="bg1"/>
              </a:solidFill>
              <a:cs typeface="Times New Roman" panose="02020603050405020304" pitchFamily="18" charset="0"/>
            </a:endParaRPr>
          </a:p>
        </p:txBody>
      </p:sp>
      <p:sp>
        <p:nvSpPr>
          <p:cNvPr id="126" name="TextBox 53">
            <a:extLst>
              <a:ext uri="{FF2B5EF4-FFF2-40B4-BE49-F238E27FC236}">
                <a16:creationId xmlns:a16="http://schemas.microsoft.com/office/drawing/2014/main" id="{030EA2F6-4948-57A8-917C-2C5090AC309E}"/>
              </a:ext>
            </a:extLst>
          </p:cNvPr>
          <p:cNvSpPr txBox="1"/>
          <p:nvPr/>
        </p:nvSpPr>
        <p:spPr>
          <a:xfrm>
            <a:off x="1771824" y="1270316"/>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60</a:t>
            </a:r>
            <a:endParaRPr lang="en-US" sz="1600">
              <a:solidFill>
                <a:schemeClr val="bg1"/>
              </a:solidFill>
              <a:cs typeface="Times New Roman" panose="02020603050405020304" pitchFamily="18" charset="0"/>
            </a:endParaRPr>
          </a:p>
        </p:txBody>
      </p:sp>
      <p:sp>
        <p:nvSpPr>
          <p:cNvPr id="135" name="TextBox 47">
            <a:extLst>
              <a:ext uri="{FF2B5EF4-FFF2-40B4-BE49-F238E27FC236}">
                <a16:creationId xmlns:a16="http://schemas.microsoft.com/office/drawing/2014/main" id="{D4CA74CB-A9C6-A2C5-7392-A657D2A9748E}"/>
              </a:ext>
            </a:extLst>
          </p:cNvPr>
          <p:cNvSpPr txBox="1"/>
          <p:nvPr/>
        </p:nvSpPr>
        <p:spPr>
          <a:xfrm>
            <a:off x="4766456" y="6575460"/>
            <a:ext cx="307963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Time (Earth Hours)</a:t>
            </a:r>
            <a:endParaRPr lang="en-US" sz="1600">
              <a:solidFill>
                <a:schemeClr val="bg1"/>
              </a:solidFill>
              <a:cs typeface="Times New Roman" panose="02020603050405020304" pitchFamily="18" charset="0"/>
            </a:endParaRPr>
          </a:p>
        </p:txBody>
      </p:sp>
      <p:sp>
        <p:nvSpPr>
          <p:cNvPr id="138" name="TextBox 52">
            <a:extLst>
              <a:ext uri="{FF2B5EF4-FFF2-40B4-BE49-F238E27FC236}">
                <a16:creationId xmlns:a16="http://schemas.microsoft.com/office/drawing/2014/main" id="{DEFF2496-C3B4-FB78-C458-D29E31C6A077}"/>
              </a:ext>
            </a:extLst>
          </p:cNvPr>
          <p:cNvSpPr txBox="1"/>
          <p:nvPr/>
        </p:nvSpPr>
        <p:spPr>
          <a:xfrm>
            <a:off x="1771824" y="2555626"/>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40</a:t>
            </a:r>
            <a:endParaRPr lang="en-US" sz="1600">
              <a:solidFill>
                <a:schemeClr val="bg1"/>
              </a:solidFill>
              <a:cs typeface="Times New Roman" panose="02020603050405020304" pitchFamily="18" charset="0"/>
            </a:endParaRPr>
          </a:p>
        </p:txBody>
      </p:sp>
      <p:sp>
        <p:nvSpPr>
          <p:cNvPr id="139" name="TextBox 52">
            <a:extLst>
              <a:ext uri="{FF2B5EF4-FFF2-40B4-BE49-F238E27FC236}">
                <a16:creationId xmlns:a16="http://schemas.microsoft.com/office/drawing/2014/main" id="{9AB4065D-A38B-3EC7-AFBB-9534BE76093E}"/>
              </a:ext>
            </a:extLst>
          </p:cNvPr>
          <p:cNvSpPr txBox="1"/>
          <p:nvPr/>
        </p:nvSpPr>
        <p:spPr>
          <a:xfrm>
            <a:off x="1780032" y="3835213"/>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20</a:t>
            </a:r>
            <a:endParaRPr lang="en-US" sz="1600">
              <a:solidFill>
                <a:schemeClr val="bg1"/>
              </a:solidFill>
              <a:cs typeface="Times New Roman" panose="02020603050405020304" pitchFamily="18" charset="0"/>
            </a:endParaRPr>
          </a:p>
        </p:txBody>
      </p:sp>
      <p:sp>
        <p:nvSpPr>
          <p:cNvPr id="140" name="TextBox 53">
            <a:extLst>
              <a:ext uri="{FF2B5EF4-FFF2-40B4-BE49-F238E27FC236}">
                <a16:creationId xmlns:a16="http://schemas.microsoft.com/office/drawing/2014/main" id="{ADA793AD-7B56-E9B8-3C20-034A86CAEC24}"/>
              </a:ext>
            </a:extLst>
          </p:cNvPr>
          <p:cNvSpPr txBox="1"/>
          <p:nvPr/>
        </p:nvSpPr>
        <p:spPr>
          <a:xfrm>
            <a:off x="1777200" y="3194228"/>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30</a:t>
            </a:r>
            <a:endParaRPr lang="en-US" sz="1600">
              <a:solidFill>
                <a:schemeClr val="bg1"/>
              </a:solidFill>
              <a:cs typeface="Times New Roman" panose="02020603050405020304" pitchFamily="18" charset="0"/>
            </a:endParaRPr>
          </a:p>
        </p:txBody>
      </p:sp>
      <p:sp>
        <p:nvSpPr>
          <p:cNvPr id="141" name="TextBox 52">
            <a:extLst>
              <a:ext uri="{FF2B5EF4-FFF2-40B4-BE49-F238E27FC236}">
                <a16:creationId xmlns:a16="http://schemas.microsoft.com/office/drawing/2014/main" id="{5A50BD5D-B41C-AD66-9A52-6FEA3BE22C43}"/>
              </a:ext>
            </a:extLst>
          </p:cNvPr>
          <p:cNvSpPr txBox="1"/>
          <p:nvPr/>
        </p:nvSpPr>
        <p:spPr>
          <a:xfrm>
            <a:off x="1780511" y="4469124"/>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15</a:t>
            </a:r>
            <a:endParaRPr lang="en-US" sz="1600">
              <a:solidFill>
                <a:schemeClr val="bg1"/>
              </a:solidFill>
              <a:cs typeface="Times New Roman" panose="02020603050405020304" pitchFamily="18" charset="0"/>
            </a:endParaRPr>
          </a:p>
        </p:txBody>
      </p:sp>
      <p:sp>
        <p:nvSpPr>
          <p:cNvPr id="142" name="TextBox 52">
            <a:extLst>
              <a:ext uri="{FF2B5EF4-FFF2-40B4-BE49-F238E27FC236}">
                <a16:creationId xmlns:a16="http://schemas.microsoft.com/office/drawing/2014/main" id="{41CF4CC7-D147-5FE3-8125-C983BF1742E0}"/>
              </a:ext>
            </a:extLst>
          </p:cNvPr>
          <p:cNvSpPr txBox="1"/>
          <p:nvPr/>
        </p:nvSpPr>
        <p:spPr>
          <a:xfrm>
            <a:off x="1798981" y="5710891"/>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5</a:t>
            </a:r>
            <a:endParaRPr lang="en-US" sz="1600">
              <a:solidFill>
                <a:schemeClr val="bg1"/>
              </a:solidFill>
              <a:cs typeface="Times New Roman" panose="02020603050405020304" pitchFamily="18" charset="0"/>
            </a:endParaRPr>
          </a:p>
        </p:txBody>
      </p:sp>
      <p:sp>
        <p:nvSpPr>
          <p:cNvPr id="143" name="TextBox 53">
            <a:extLst>
              <a:ext uri="{FF2B5EF4-FFF2-40B4-BE49-F238E27FC236}">
                <a16:creationId xmlns:a16="http://schemas.microsoft.com/office/drawing/2014/main" id="{212F25CD-F639-86FD-EA0C-33CB0A908A23}"/>
              </a:ext>
            </a:extLst>
          </p:cNvPr>
          <p:cNvSpPr txBox="1"/>
          <p:nvPr/>
        </p:nvSpPr>
        <p:spPr>
          <a:xfrm>
            <a:off x="1796149" y="5069906"/>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10</a:t>
            </a:r>
            <a:endParaRPr lang="en-US" sz="1600">
              <a:solidFill>
                <a:schemeClr val="bg1"/>
              </a:solidFill>
              <a:cs typeface="Times New Roman" panose="02020603050405020304" pitchFamily="18" charset="0"/>
            </a:endParaRPr>
          </a:p>
        </p:txBody>
      </p:sp>
      <p:sp>
        <p:nvSpPr>
          <p:cNvPr id="144" name="TextBox 52">
            <a:extLst>
              <a:ext uri="{FF2B5EF4-FFF2-40B4-BE49-F238E27FC236}">
                <a16:creationId xmlns:a16="http://schemas.microsoft.com/office/drawing/2014/main" id="{69559A8D-A9DF-2941-046C-F957A2C4788B}"/>
              </a:ext>
            </a:extLst>
          </p:cNvPr>
          <p:cNvSpPr txBox="1"/>
          <p:nvPr/>
        </p:nvSpPr>
        <p:spPr>
          <a:xfrm>
            <a:off x="1794202" y="6307963"/>
            <a:ext cx="42286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cs typeface="Times New Roman" panose="02020603050405020304" pitchFamily="18" charset="0"/>
              </a:rPr>
              <a:t>0</a:t>
            </a:r>
            <a:endParaRPr lang="en-US" sz="1600">
              <a:solidFill>
                <a:schemeClr val="bg1"/>
              </a:solidFill>
              <a:cs typeface="Times New Roman" panose="02020603050405020304" pitchFamily="18" charset="0"/>
            </a:endParaRPr>
          </a:p>
        </p:txBody>
      </p:sp>
    </p:spTree>
    <p:extLst>
      <p:ext uri="{BB962C8B-B14F-4D97-AF65-F5344CB8AC3E}">
        <p14:creationId xmlns:p14="http://schemas.microsoft.com/office/powerpoint/2010/main" val="2340717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30BEC-6A4B-C3B0-16B8-9BC9E733AE7C}"/>
              </a:ext>
            </a:extLst>
          </p:cNvPr>
          <p:cNvSpPr>
            <a:spLocks noGrp="1"/>
          </p:cNvSpPr>
          <p:nvPr>
            <p:ph type="title"/>
          </p:nvPr>
        </p:nvSpPr>
        <p:spPr/>
        <p:txBody>
          <a:bodyPr/>
          <a:lstStyle/>
          <a:p>
            <a:r>
              <a:rPr lang="en-US"/>
              <a:t>Structural Design</a:t>
            </a:r>
          </a:p>
        </p:txBody>
      </p:sp>
      <p:sp>
        <p:nvSpPr>
          <p:cNvPr id="5" name="Picture Placeholder 4">
            <a:extLst>
              <a:ext uri="{FF2B5EF4-FFF2-40B4-BE49-F238E27FC236}">
                <a16:creationId xmlns:a16="http://schemas.microsoft.com/office/drawing/2014/main" id="{97F84551-672C-97CC-D4C3-1F13EE13BBDE}"/>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DB3453D7-B24C-7CF3-6010-FC2B6771270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32514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2CD4-C8E1-D3A4-F239-55EEAA99C432}"/>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39334CC7-F221-9F11-1F63-A7D73F4CE7B7}"/>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91012E72-9097-8ACE-B184-317301B1C039}"/>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DBA1C0C6-BF9D-96FF-7BB5-A6E5DF3CF294}"/>
              </a:ext>
            </a:extLst>
          </p:cNvPr>
          <p:cNvSpPr>
            <a:spLocks noGrp="1"/>
          </p:cNvSpPr>
          <p:nvPr>
            <p:ph type="sldNum" sz="quarter" idx="12"/>
          </p:nvPr>
        </p:nvSpPr>
        <p:spPr/>
        <p:txBody>
          <a:bodyPr/>
          <a:lstStyle/>
          <a:p>
            <a:fld id="{4FAB73BC-B049-4115-A692-8D63A059BFB8}" type="slidenum">
              <a:rPr lang="en-US" smtClean="0"/>
              <a:t>63</a:t>
            </a:fld>
            <a:endParaRPr lang="en-US"/>
          </a:p>
        </p:txBody>
      </p:sp>
    </p:spTree>
    <p:extLst>
      <p:ext uri="{BB962C8B-B14F-4D97-AF65-F5344CB8AC3E}">
        <p14:creationId xmlns:p14="http://schemas.microsoft.com/office/powerpoint/2010/main" val="1236242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8BCF-AAF9-83DA-F51F-0BF46E511AFA}"/>
              </a:ext>
            </a:extLst>
          </p:cNvPr>
          <p:cNvSpPr>
            <a:spLocks noGrp="1"/>
          </p:cNvSpPr>
          <p:nvPr>
            <p:ph type="title"/>
          </p:nvPr>
        </p:nvSpPr>
        <p:spPr/>
        <p:txBody>
          <a:bodyPr/>
          <a:lstStyle/>
          <a:p>
            <a:r>
              <a:rPr lang="en-US"/>
              <a:t>Mass and volume of Electronics</a:t>
            </a:r>
          </a:p>
        </p:txBody>
      </p:sp>
      <p:sp>
        <p:nvSpPr>
          <p:cNvPr id="4" name="Slide Number Placeholder 3">
            <a:extLst>
              <a:ext uri="{FF2B5EF4-FFF2-40B4-BE49-F238E27FC236}">
                <a16:creationId xmlns:a16="http://schemas.microsoft.com/office/drawing/2014/main" id="{9549929C-918C-1C8F-6A4B-E4A34ACC3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157E5321-5FA6-F7C9-9912-B7E72720E5CD}"/>
                  </a:ext>
                </a:extLst>
              </p:cNvPr>
              <p:cNvGraphicFramePr>
                <a:graphicFrameLocks/>
              </p:cNvGraphicFramePr>
              <p:nvPr/>
            </p:nvGraphicFramePr>
            <p:xfrm>
              <a:off x="2075844" y="2315733"/>
              <a:ext cx="8040312" cy="2226534"/>
            </p:xfrm>
            <a:graphic>
              <a:graphicData uri="http://schemas.openxmlformats.org/drawingml/2006/table">
                <a:tbl>
                  <a:tblPr firstRow="1" bandRow="1">
                    <a:tableStyleId>{5C22544A-7EE6-4342-B048-85BDC9FD1C3A}</a:tableStyleId>
                  </a:tblPr>
                  <a:tblGrid>
                    <a:gridCol w="2680104">
                      <a:extLst>
                        <a:ext uri="{9D8B030D-6E8A-4147-A177-3AD203B41FA5}">
                          <a16:colId xmlns:a16="http://schemas.microsoft.com/office/drawing/2014/main" val="3434791971"/>
                        </a:ext>
                      </a:extLst>
                    </a:gridCol>
                    <a:gridCol w="2680104">
                      <a:extLst>
                        <a:ext uri="{9D8B030D-6E8A-4147-A177-3AD203B41FA5}">
                          <a16:colId xmlns:a16="http://schemas.microsoft.com/office/drawing/2014/main" val="439802774"/>
                        </a:ext>
                      </a:extLst>
                    </a:gridCol>
                    <a:gridCol w="2680104">
                      <a:extLst>
                        <a:ext uri="{9D8B030D-6E8A-4147-A177-3AD203B41FA5}">
                          <a16:colId xmlns:a16="http://schemas.microsoft.com/office/drawing/2014/main" val="1211096710"/>
                        </a:ext>
                      </a:extLst>
                    </a:gridCol>
                  </a:tblGrid>
                  <a:tr h="536106">
                    <a:tc>
                      <a:txBody>
                        <a:bodyPr/>
                        <a:lstStyle/>
                        <a:p>
                          <a:pPr algn="ctr"/>
                          <a:r>
                            <a:rPr lang="en-US" sz="2000" b="1">
                              <a:solidFill>
                                <a:schemeClr val="tx1"/>
                              </a:solidFill>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fontAlgn="b"/>
                          <a:r>
                            <a:rPr lang="en-US" sz="2000" b="1" i="0" u="none" strike="noStrike">
                              <a:solidFill>
                                <a:srgbClr val="000000"/>
                              </a:solidFill>
                              <a:effectLst/>
                              <a:latin typeface="Times New Roman" panose="02020603050405020304" pitchFamily="18" charset="0"/>
                            </a:rPr>
                            <a:t>Mass (kg)</a:t>
                          </a:r>
                        </a:p>
                      </a:txBody>
                      <a:tcPr marL="7620" marR="7620" marT="7620" marB="0" anchor="b">
                        <a:solidFill>
                          <a:schemeClr val="accent1">
                            <a:lumMod val="60000"/>
                            <a:lumOff val="40000"/>
                          </a:schemeClr>
                        </a:solidFill>
                      </a:tcPr>
                    </a:tc>
                    <a:tc>
                      <a:txBody>
                        <a:bodyPr/>
                        <a:lstStyle/>
                        <a:p>
                          <a:pPr algn="ctr" fontAlgn="b"/>
                          <a:r>
                            <a:rPr lang="en-US" sz="2000" b="1" i="0" u="none" strike="noStrike">
                              <a:solidFill>
                                <a:srgbClr val="000000"/>
                              </a:solidFill>
                              <a:effectLst/>
                              <a:latin typeface="Times New Roman" panose="02020603050405020304" pitchFamily="18" charset="0"/>
                            </a:rPr>
                            <a:t>Volume (</a:t>
                          </a:r>
                          <a14:m>
                            <m:oMath xmlns:m="http://schemas.openxmlformats.org/officeDocument/2006/math">
                              <m:sSup>
                                <m:sSupPr>
                                  <m:ctrlPr>
                                    <a:rPr lang="en-US" sz="2000" b="1" i="1" u="none" strike="noStrike" smtClean="0">
                                      <a:solidFill>
                                        <a:srgbClr val="000000"/>
                                      </a:solidFill>
                                      <a:effectLst/>
                                      <a:latin typeface="Cambria Math" panose="02040503050406030204" pitchFamily="18" charset="0"/>
                                    </a:rPr>
                                  </m:ctrlPr>
                                </m:sSupPr>
                                <m:e>
                                  <m:r>
                                    <a:rPr lang="en-US" sz="2000" b="1" i="1" u="none" strike="noStrike" smtClean="0">
                                      <a:solidFill>
                                        <a:srgbClr val="000000"/>
                                      </a:solidFill>
                                      <a:effectLst/>
                                      <a:latin typeface="Cambria Math" panose="02040503050406030204" pitchFamily="18" charset="0"/>
                                    </a:rPr>
                                    <m:t>𝒎</m:t>
                                  </m:r>
                                </m:e>
                                <m:sup>
                                  <m:r>
                                    <a:rPr lang="en-US" sz="2000" b="1" i="1" u="none" strike="noStrike" smtClean="0">
                                      <a:solidFill>
                                        <a:srgbClr val="000000"/>
                                      </a:solidFill>
                                      <a:effectLst/>
                                      <a:latin typeface="Cambria Math" panose="02040503050406030204" pitchFamily="18" charset="0"/>
                                    </a:rPr>
                                    <m:t>𝟑</m:t>
                                  </m:r>
                                </m:sup>
                              </m:sSup>
                            </m:oMath>
                          </a14:m>
                          <a:r>
                            <a:rPr lang="en-US" sz="2000" b="1" i="0" u="none" strike="noStrike">
                              <a:solidFill>
                                <a:srgbClr val="000000"/>
                              </a:solidFill>
                              <a:effectLst/>
                              <a:latin typeface="Times New Roman" panose="02020603050405020304" pitchFamily="18" charset="0"/>
                            </a:rPr>
                            <a:t>)</a:t>
                          </a:r>
                        </a:p>
                      </a:txBody>
                      <a:tcPr marL="7620" marR="7620" marT="7620" marB="0" anchor="b">
                        <a:solidFill>
                          <a:schemeClr val="accent1">
                            <a:lumMod val="60000"/>
                            <a:lumOff val="40000"/>
                          </a:schemeClr>
                        </a:solidFill>
                      </a:tcPr>
                    </a:tc>
                    <a:extLst>
                      <a:ext uri="{0D108BD9-81ED-4DB2-BD59-A6C34878D82A}">
                        <a16:rowId xmlns:a16="http://schemas.microsoft.com/office/drawing/2014/main" val="4009228856"/>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ACS</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78</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0.24</a:t>
                          </a:r>
                        </a:p>
                      </a:txBody>
                      <a:tcPr marL="7620" marR="7620" marT="7620" marB="0" anchor="b"/>
                    </a:tc>
                    <a:extLst>
                      <a:ext uri="{0D108BD9-81ED-4DB2-BD59-A6C34878D82A}">
                        <a16:rowId xmlns:a16="http://schemas.microsoft.com/office/drawing/2014/main" val="2581477346"/>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Power</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304.81</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0.27</a:t>
                          </a:r>
                        </a:p>
                      </a:txBody>
                      <a:tcPr marL="7620" marR="7620" marT="7620" marB="0" anchor="b"/>
                    </a:tc>
                    <a:extLst>
                      <a:ext uri="{0D108BD9-81ED-4DB2-BD59-A6C34878D82A}">
                        <a16:rowId xmlns:a16="http://schemas.microsoft.com/office/drawing/2014/main" val="3068349340"/>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C&amp;DH</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52</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0.16</a:t>
                          </a:r>
                        </a:p>
                      </a:txBody>
                      <a:tcPr marL="7620" marR="7620" marT="7620" marB="0" anchor="b"/>
                    </a:tc>
                    <a:extLst>
                      <a:ext uri="{0D108BD9-81ED-4DB2-BD59-A6C34878D82A}">
                        <a16:rowId xmlns:a16="http://schemas.microsoft.com/office/drawing/2014/main" val="3873688691"/>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Telecommunications</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91</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0.28</a:t>
                          </a:r>
                        </a:p>
                      </a:txBody>
                      <a:tcPr marL="7620" marR="7620" marT="7620" marB="0" anchor="b"/>
                    </a:tc>
                    <a:extLst>
                      <a:ext uri="{0D108BD9-81ED-4DB2-BD59-A6C34878D82A}">
                        <a16:rowId xmlns:a16="http://schemas.microsoft.com/office/drawing/2014/main" val="2227831966"/>
                      </a:ext>
                    </a:extLst>
                  </a:tr>
                </a:tbl>
              </a:graphicData>
            </a:graphic>
          </p:graphicFrame>
        </mc:Choice>
        <mc:Fallback>
          <p:graphicFrame>
            <p:nvGraphicFramePr>
              <p:cNvPr id="6" name="Table 5">
                <a:extLst>
                  <a:ext uri="{FF2B5EF4-FFF2-40B4-BE49-F238E27FC236}">
                    <a16:creationId xmlns:a16="http://schemas.microsoft.com/office/drawing/2014/main" id="{157E5321-5FA6-F7C9-9912-B7E72720E5CD}"/>
                  </a:ext>
                </a:extLst>
              </p:cNvPr>
              <p:cNvGraphicFramePr>
                <a:graphicFrameLocks/>
              </p:cNvGraphicFramePr>
              <p:nvPr/>
            </p:nvGraphicFramePr>
            <p:xfrm>
              <a:off x="2075844" y="2315733"/>
              <a:ext cx="8040312" cy="2226534"/>
            </p:xfrm>
            <a:graphic>
              <a:graphicData uri="http://schemas.openxmlformats.org/drawingml/2006/table">
                <a:tbl>
                  <a:tblPr firstRow="1" bandRow="1">
                    <a:tableStyleId>{5C22544A-7EE6-4342-B048-85BDC9FD1C3A}</a:tableStyleId>
                  </a:tblPr>
                  <a:tblGrid>
                    <a:gridCol w="2680104">
                      <a:extLst>
                        <a:ext uri="{9D8B030D-6E8A-4147-A177-3AD203B41FA5}">
                          <a16:colId xmlns:a16="http://schemas.microsoft.com/office/drawing/2014/main" val="3434791971"/>
                        </a:ext>
                      </a:extLst>
                    </a:gridCol>
                    <a:gridCol w="2680104">
                      <a:extLst>
                        <a:ext uri="{9D8B030D-6E8A-4147-A177-3AD203B41FA5}">
                          <a16:colId xmlns:a16="http://schemas.microsoft.com/office/drawing/2014/main" val="439802774"/>
                        </a:ext>
                      </a:extLst>
                    </a:gridCol>
                    <a:gridCol w="2680104">
                      <a:extLst>
                        <a:ext uri="{9D8B030D-6E8A-4147-A177-3AD203B41FA5}">
                          <a16:colId xmlns:a16="http://schemas.microsoft.com/office/drawing/2014/main" val="1211096710"/>
                        </a:ext>
                      </a:extLst>
                    </a:gridCol>
                  </a:tblGrid>
                  <a:tr h="536106">
                    <a:tc>
                      <a:txBody>
                        <a:bodyPr/>
                        <a:lstStyle/>
                        <a:p>
                          <a:pPr algn="ctr"/>
                          <a:r>
                            <a:rPr lang="en-US" sz="2000" b="1">
                              <a:solidFill>
                                <a:schemeClr val="tx1"/>
                              </a:solidFill>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fontAlgn="b"/>
                          <a:r>
                            <a:rPr lang="en-US" sz="2000" b="1" i="0" u="none" strike="noStrike">
                              <a:solidFill>
                                <a:srgbClr val="000000"/>
                              </a:solidFill>
                              <a:effectLst/>
                              <a:latin typeface="Times New Roman" panose="02020603050405020304" pitchFamily="18" charset="0"/>
                            </a:rPr>
                            <a:t>Mass (kg)</a:t>
                          </a:r>
                        </a:p>
                      </a:txBody>
                      <a:tcPr marL="7620" marR="7620" marT="7620" marB="0" anchor="b">
                        <a:solidFill>
                          <a:schemeClr val="accent1">
                            <a:lumMod val="60000"/>
                            <a:lumOff val="40000"/>
                          </a:schemeClr>
                        </a:solidFill>
                      </a:tcPr>
                    </a:tc>
                    <a:tc>
                      <a:txBody>
                        <a:bodyPr/>
                        <a:lstStyle/>
                        <a:p>
                          <a:endParaRPr lang="en-US"/>
                        </a:p>
                      </a:txBody>
                      <a:tcPr marL="7620" marR="7620" marT="7620" marB="0" anchor="b">
                        <a:blipFill>
                          <a:blip r:embed="rId2"/>
                          <a:stretch>
                            <a:fillRect l="-200227" t="-5682" r="-909" b="-345455"/>
                          </a:stretch>
                        </a:blipFill>
                      </a:tcPr>
                    </a:tc>
                    <a:extLst>
                      <a:ext uri="{0D108BD9-81ED-4DB2-BD59-A6C34878D82A}">
                        <a16:rowId xmlns:a16="http://schemas.microsoft.com/office/drawing/2014/main" val="4009228856"/>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ACS</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78</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0.24</a:t>
                          </a:r>
                        </a:p>
                      </a:txBody>
                      <a:tcPr marL="7620" marR="7620" marT="7620" marB="0" anchor="b"/>
                    </a:tc>
                    <a:extLst>
                      <a:ext uri="{0D108BD9-81ED-4DB2-BD59-A6C34878D82A}">
                        <a16:rowId xmlns:a16="http://schemas.microsoft.com/office/drawing/2014/main" val="2581477346"/>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Power</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304.81</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0.27</a:t>
                          </a:r>
                        </a:p>
                      </a:txBody>
                      <a:tcPr marL="7620" marR="7620" marT="7620" marB="0" anchor="b"/>
                    </a:tc>
                    <a:extLst>
                      <a:ext uri="{0D108BD9-81ED-4DB2-BD59-A6C34878D82A}">
                        <a16:rowId xmlns:a16="http://schemas.microsoft.com/office/drawing/2014/main" val="3068349340"/>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C&amp;DH</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52</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0.16</a:t>
                          </a:r>
                        </a:p>
                      </a:txBody>
                      <a:tcPr marL="7620" marR="7620" marT="7620" marB="0" anchor="b"/>
                    </a:tc>
                    <a:extLst>
                      <a:ext uri="{0D108BD9-81ED-4DB2-BD59-A6C34878D82A}">
                        <a16:rowId xmlns:a16="http://schemas.microsoft.com/office/drawing/2014/main" val="3873688691"/>
                      </a:ext>
                    </a:extLst>
                  </a:tr>
                  <a:tr h="422607">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Telecommunications</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91</a:t>
                          </a:r>
                        </a:p>
                      </a:txBody>
                      <a:tcPr marL="7620" marR="7620" marT="7620" marB="0" anchor="b"/>
                    </a:tc>
                    <a:tc>
                      <a:txBody>
                        <a:bodyPr/>
                        <a:lstStyle/>
                        <a:p>
                          <a:pPr algn="ctr" fontAlgn="b"/>
                          <a:r>
                            <a:rPr lang="en-US" sz="2000" b="0" i="0" u="none" strike="noStrike">
                              <a:solidFill>
                                <a:srgbClr val="000000"/>
                              </a:solidFill>
                              <a:effectLst/>
                              <a:latin typeface="Times New Roman" panose="02020603050405020304" pitchFamily="18" charset="0"/>
                            </a:rPr>
                            <a:t>0.28</a:t>
                          </a:r>
                        </a:p>
                      </a:txBody>
                      <a:tcPr marL="7620" marR="7620" marT="7620" marB="0" anchor="b"/>
                    </a:tc>
                    <a:extLst>
                      <a:ext uri="{0D108BD9-81ED-4DB2-BD59-A6C34878D82A}">
                        <a16:rowId xmlns:a16="http://schemas.microsoft.com/office/drawing/2014/main" val="2227831966"/>
                      </a:ext>
                    </a:extLst>
                  </a:tr>
                </a:tbl>
              </a:graphicData>
            </a:graphic>
          </p:graphicFrame>
        </mc:Fallback>
      </mc:AlternateContent>
    </p:spTree>
    <p:extLst>
      <p:ext uri="{BB962C8B-B14F-4D97-AF65-F5344CB8AC3E}">
        <p14:creationId xmlns:p14="http://schemas.microsoft.com/office/powerpoint/2010/main" val="2203605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2213-7B9D-6CA8-77E6-792EF5826D98}"/>
              </a:ext>
            </a:extLst>
          </p:cNvPr>
          <p:cNvSpPr>
            <a:spLocks noGrp="1"/>
          </p:cNvSpPr>
          <p:nvPr>
            <p:ph type="title"/>
          </p:nvPr>
        </p:nvSpPr>
        <p:spPr/>
        <p:txBody>
          <a:bodyPr/>
          <a:lstStyle/>
          <a:p>
            <a:r>
              <a:rPr lang="en-US"/>
              <a:t>Spacecraft First Look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448FB8-8CF6-4ABA-BB2F-8DED4BB6EA0B}"/>
                  </a:ext>
                </a:extLst>
              </p:cNvPr>
              <p:cNvSpPr>
                <a:spLocks noGrp="1"/>
              </p:cNvSpPr>
              <p:nvPr>
                <p:ph idx="1"/>
              </p:nvPr>
            </p:nvSpPr>
            <p:spPr/>
            <p:txBody>
              <a:bodyPr/>
              <a:lstStyle/>
              <a:p>
                <a:endParaRPr lang="en-US" b="1"/>
              </a:p>
              <a:p>
                <a:endParaRPr lang="en-US" b="1"/>
              </a:p>
              <a:p>
                <a:pPr lvl="1"/>
                <a:r>
                  <a:rPr lang="en-US" b="1"/>
                  <a:t>Volume: </a:t>
                </a:r>
                <a:r>
                  <a:rPr lang="en-US"/>
                  <a:t>14.03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a:p>
              <a:p>
                <a:pPr lvl="1"/>
                <a:r>
                  <a:rPr lang="en-US" b="1"/>
                  <a:t>Surface area: </a:t>
                </a:r>
                <a:r>
                  <a:rPr lang="en-US"/>
                  <a:t>266.38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a:p>
              <a:p>
                <a:pPr lvl="1"/>
                <a:r>
                  <a:rPr lang="en-US" b="1"/>
                  <a:t>Mass of launch vehicle adapter: </a:t>
                </a:r>
                <a:r>
                  <a:rPr lang="en-US"/>
                  <a:t>783.50 kg</a:t>
                </a:r>
              </a:p>
              <a:p>
                <a:pPr lvl="1"/>
                <a:r>
                  <a:rPr lang="en-US" b="1"/>
                  <a:t>Total mass: </a:t>
                </a:r>
                <a:r>
                  <a:rPr lang="en-US"/>
                  <a:t>35328.86 kg</a:t>
                </a:r>
              </a:p>
              <a:p>
                <a:endParaRPr lang="en-US"/>
              </a:p>
            </p:txBody>
          </p:sp>
        </mc:Choice>
        <mc:Fallback>
          <p:sp>
            <p:nvSpPr>
              <p:cNvPr id="3" name="Content Placeholder 2">
                <a:extLst>
                  <a:ext uri="{FF2B5EF4-FFF2-40B4-BE49-F238E27FC236}">
                    <a16:creationId xmlns:a16="http://schemas.microsoft.com/office/drawing/2014/main" id="{3B448FB8-8CF6-4ABA-BB2F-8DED4BB6EA0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E820E30-1325-9916-DA83-CFF0D06F43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Content Placeholder 9" descr="A transparent object with a white background&#10;&#10;Description automatically generated">
            <a:extLst>
              <a:ext uri="{FF2B5EF4-FFF2-40B4-BE49-F238E27FC236}">
                <a16:creationId xmlns:a16="http://schemas.microsoft.com/office/drawing/2014/main" id="{7FB996CF-7F3C-3641-F448-42A535455347}"/>
              </a:ext>
            </a:extLst>
          </p:cNvPr>
          <p:cNvPicPr>
            <a:picLocks noChangeAspect="1"/>
          </p:cNvPicPr>
          <p:nvPr/>
        </p:nvPicPr>
        <p:blipFill rotWithShape="1">
          <a:blip r:embed="rId3">
            <a:extLst>
              <a:ext uri="{28A0092B-C50C-407E-A947-70E740481C1C}">
                <a14:useLocalDpi xmlns:a14="http://schemas.microsoft.com/office/drawing/2010/main" val="0"/>
              </a:ext>
            </a:extLst>
          </a:blip>
          <a:srcRect l="25731" t="37924" r="34253" b="9748"/>
          <a:stretch/>
        </p:blipFill>
        <p:spPr>
          <a:xfrm>
            <a:off x="6457949" y="2145947"/>
            <a:ext cx="5257801" cy="3200400"/>
          </a:xfrm>
          <a:prstGeom prst="rect">
            <a:avLst/>
          </a:prstGeom>
        </p:spPr>
      </p:pic>
    </p:spTree>
    <p:extLst>
      <p:ext uri="{BB962C8B-B14F-4D97-AF65-F5344CB8AC3E}">
        <p14:creationId xmlns:p14="http://schemas.microsoft.com/office/powerpoint/2010/main" val="1519044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6F4F-14C4-17DC-9513-2A6698E9E18F}"/>
              </a:ext>
            </a:extLst>
          </p:cNvPr>
          <p:cNvSpPr>
            <a:spLocks noGrp="1"/>
          </p:cNvSpPr>
          <p:nvPr>
            <p:ph type="title"/>
          </p:nvPr>
        </p:nvSpPr>
        <p:spPr/>
        <p:txBody>
          <a:bodyPr/>
          <a:lstStyle/>
          <a:p>
            <a:r>
              <a:rPr lang="en-US"/>
              <a:t>Exploded-View and Call-outs</a:t>
            </a:r>
          </a:p>
        </p:txBody>
      </p:sp>
      <p:sp>
        <p:nvSpPr>
          <p:cNvPr id="4" name="Slide Number Placeholder 3">
            <a:extLst>
              <a:ext uri="{FF2B5EF4-FFF2-40B4-BE49-F238E27FC236}">
                <a16:creationId xmlns:a16="http://schemas.microsoft.com/office/drawing/2014/main" id="{C780C16F-7C74-B947-53A9-D97DF7FDF9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3" name="Content Placeholder 5" descr="A 3d model of a lamp&#10;&#10;Description automatically generated with medium confidence">
            <a:extLst>
              <a:ext uri="{FF2B5EF4-FFF2-40B4-BE49-F238E27FC236}">
                <a16:creationId xmlns:a16="http://schemas.microsoft.com/office/drawing/2014/main" id="{AACA5E7A-D939-2367-C8B9-61E6A8183CE6}"/>
              </a:ext>
            </a:extLst>
          </p:cNvPr>
          <p:cNvPicPr>
            <a:picLocks noChangeAspect="1"/>
          </p:cNvPicPr>
          <p:nvPr/>
        </p:nvPicPr>
        <p:blipFill rotWithShape="1">
          <a:blip r:embed="rId2">
            <a:extLst>
              <a:ext uri="{28A0092B-C50C-407E-A947-70E740481C1C}">
                <a14:useLocalDpi xmlns:a14="http://schemas.microsoft.com/office/drawing/2010/main" val="0"/>
              </a:ext>
            </a:extLst>
          </a:blip>
          <a:srcRect l="25647" r="45586"/>
          <a:stretch/>
        </p:blipFill>
        <p:spPr>
          <a:xfrm>
            <a:off x="4897522" y="1737360"/>
            <a:ext cx="2396956" cy="4459535"/>
          </a:xfrm>
          <a:prstGeom prst="rect">
            <a:avLst/>
          </a:prstGeom>
        </p:spPr>
      </p:pic>
      <p:cxnSp>
        <p:nvCxnSpPr>
          <p:cNvPr id="8" name="Straight Arrow Connector 7">
            <a:extLst>
              <a:ext uri="{FF2B5EF4-FFF2-40B4-BE49-F238E27FC236}">
                <a16:creationId xmlns:a16="http://schemas.microsoft.com/office/drawing/2014/main" id="{A5A02105-BE09-4470-4500-8DFE8EAA66C2}"/>
              </a:ext>
            </a:extLst>
          </p:cNvPr>
          <p:cNvCxnSpPr/>
          <p:nvPr/>
        </p:nvCxnSpPr>
        <p:spPr>
          <a:xfrm>
            <a:off x="3590925" y="3933825"/>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81CDAF-C02C-DFFB-64B6-5A29E6572D96}"/>
              </a:ext>
            </a:extLst>
          </p:cNvPr>
          <p:cNvCxnSpPr/>
          <p:nvPr/>
        </p:nvCxnSpPr>
        <p:spPr>
          <a:xfrm>
            <a:off x="3352800" y="3067050"/>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9D6290-23B0-00CD-7E86-B1D05E4DAE69}"/>
              </a:ext>
            </a:extLst>
          </p:cNvPr>
          <p:cNvCxnSpPr/>
          <p:nvPr/>
        </p:nvCxnSpPr>
        <p:spPr>
          <a:xfrm>
            <a:off x="3173497" y="2314575"/>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FF621E-0ECA-676E-2A60-931B0B723284}"/>
              </a:ext>
            </a:extLst>
          </p:cNvPr>
          <p:cNvCxnSpPr/>
          <p:nvPr/>
        </p:nvCxnSpPr>
        <p:spPr>
          <a:xfrm>
            <a:off x="3352800" y="2657475"/>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989D1D-BB1E-EEA0-A17F-A904B971D29B}"/>
              </a:ext>
            </a:extLst>
          </p:cNvPr>
          <p:cNvCxnSpPr>
            <a:cxnSpLocks/>
          </p:cNvCxnSpPr>
          <p:nvPr/>
        </p:nvCxnSpPr>
        <p:spPr>
          <a:xfrm flipH="1">
            <a:off x="6918240" y="2562225"/>
            <a:ext cx="752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23EDC1-A3D7-DD88-9BF5-0F7DE1A7126E}"/>
              </a:ext>
            </a:extLst>
          </p:cNvPr>
          <p:cNvCxnSpPr>
            <a:cxnSpLocks/>
          </p:cNvCxnSpPr>
          <p:nvPr/>
        </p:nvCxnSpPr>
        <p:spPr>
          <a:xfrm flipH="1">
            <a:off x="6334125" y="3505200"/>
            <a:ext cx="133659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2939F-A0FE-97F0-E91D-BCCA31485927}"/>
              </a:ext>
            </a:extLst>
          </p:cNvPr>
          <p:cNvCxnSpPr/>
          <p:nvPr/>
        </p:nvCxnSpPr>
        <p:spPr>
          <a:xfrm>
            <a:off x="3800475" y="4743450"/>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A401A4-0005-3FA4-CCAD-3C1B8F325ED3}"/>
              </a:ext>
            </a:extLst>
          </p:cNvPr>
          <p:cNvCxnSpPr>
            <a:cxnSpLocks/>
          </p:cNvCxnSpPr>
          <p:nvPr/>
        </p:nvCxnSpPr>
        <p:spPr>
          <a:xfrm>
            <a:off x="3800475" y="4438650"/>
            <a:ext cx="20955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02F309-B36A-0CF1-237A-B312A91A0916}"/>
              </a:ext>
            </a:extLst>
          </p:cNvPr>
          <p:cNvCxnSpPr>
            <a:cxnSpLocks/>
          </p:cNvCxnSpPr>
          <p:nvPr/>
        </p:nvCxnSpPr>
        <p:spPr>
          <a:xfrm flipH="1">
            <a:off x="6505575" y="4279821"/>
            <a:ext cx="1358857" cy="263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1FE1C5-DBA0-490A-EED4-2514DADEEA77}"/>
              </a:ext>
            </a:extLst>
          </p:cNvPr>
          <p:cNvCxnSpPr>
            <a:cxnSpLocks/>
            <a:stCxn id="48" idx="1"/>
          </p:cNvCxnSpPr>
          <p:nvPr/>
        </p:nvCxnSpPr>
        <p:spPr>
          <a:xfrm flipH="1">
            <a:off x="6657975" y="4625816"/>
            <a:ext cx="1215846" cy="70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2BE502-4647-B5AB-5DB3-C0C17946FD8A}"/>
              </a:ext>
            </a:extLst>
          </p:cNvPr>
          <p:cNvCxnSpPr>
            <a:cxnSpLocks/>
            <a:stCxn id="45" idx="1"/>
          </p:cNvCxnSpPr>
          <p:nvPr/>
        </p:nvCxnSpPr>
        <p:spPr>
          <a:xfrm flipH="1" flipV="1">
            <a:off x="6505575" y="4857750"/>
            <a:ext cx="1351125" cy="73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B016DB-0945-25D1-28BA-13FFFE26CA7F}"/>
              </a:ext>
            </a:extLst>
          </p:cNvPr>
          <p:cNvCxnSpPr>
            <a:cxnSpLocks/>
          </p:cNvCxnSpPr>
          <p:nvPr/>
        </p:nvCxnSpPr>
        <p:spPr>
          <a:xfrm flipV="1">
            <a:off x="3590925" y="4857750"/>
            <a:ext cx="2238375" cy="1373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58E3BC-3087-5075-F5F7-730662C66305}"/>
              </a:ext>
            </a:extLst>
          </p:cNvPr>
          <p:cNvCxnSpPr>
            <a:cxnSpLocks/>
          </p:cNvCxnSpPr>
          <p:nvPr/>
        </p:nvCxnSpPr>
        <p:spPr>
          <a:xfrm flipV="1">
            <a:off x="3785352" y="4943475"/>
            <a:ext cx="2310648" cy="4411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A8C830E-3C69-D635-06F6-7D494B3EE4BF}"/>
              </a:ext>
            </a:extLst>
          </p:cNvPr>
          <p:cNvCxnSpPr>
            <a:cxnSpLocks/>
          </p:cNvCxnSpPr>
          <p:nvPr/>
        </p:nvCxnSpPr>
        <p:spPr>
          <a:xfrm flipH="1" flipV="1">
            <a:off x="6311857" y="4921567"/>
            <a:ext cx="1552575" cy="329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9751265-4454-D533-5351-7CBADE11EC3C}"/>
              </a:ext>
            </a:extLst>
          </p:cNvPr>
          <p:cNvCxnSpPr>
            <a:cxnSpLocks/>
          </p:cNvCxnSpPr>
          <p:nvPr/>
        </p:nvCxnSpPr>
        <p:spPr>
          <a:xfrm flipV="1">
            <a:off x="3720221" y="5625466"/>
            <a:ext cx="2105025" cy="285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5B1153-6110-E15C-6519-6C13A400C67D}"/>
              </a:ext>
            </a:extLst>
          </p:cNvPr>
          <p:cNvSpPr txBox="1"/>
          <p:nvPr/>
        </p:nvSpPr>
        <p:spPr>
          <a:xfrm>
            <a:off x="1762962" y="2083356"/>
            <a:ext cx="1332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Cruise stage</a:t>
            </a:r>
          </a:p>
        </p:txBody>
      </p:sp>
      <p:sp>
        <p:nvSpPr>
          <p:cNvPr id="33" name="TextBox 32">
            <a:extLst>
              <a:ext uri="{FF2B5EF4-FFF2-40B4-BE49-F238E27FC236}">
                <a16:creationId xmlns:a16="http://schemas.microsoft.com/office/drawing/2014/main" id="{A3B79DA8-EF36-A77C-9B65-D9CCB77613E8}"/>
              </a:ext>
            </a:extLst>
          </p:cNvPr>
          <p:cNvSpPr txBox="1"/>
          <p:nvPr/>
        </p:nvSpPr>
        <p:spPr>
          <a:xfrm>
            <a:off x="1362075" y="2482335"/>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Dinitrogen tank</a:t>
            </a:r>
          </a:p>
        </p:txBody>
      </p:sp>
      <p:sp>
        <p:nvSpPr>
          <p:cNvPr id="34" name="TextBox 33">
            <a:extLst>
              <a:ext uri="{FF2B5EF4-FFF2-40B4-BE49-F238E27FC236}">
                <a16:creationId xmlns:a16="http://schemas.microsoft.com/office/drawing/2014/main" id="{27973071-EA42-5EB5-402E-1AA487C309C0}"/>
              </a:ext>
            </a:extLst>
          </p:cNvPr>
          <p:cNvSpPr txBox="1"/>
          <p:nvPr/>
        </p:nvSpPr>
        <p:spPr>
          <a:xfrm>
            <a:off x="7603534" y="2355890"/>
            <a:ext cx="28866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Monomethyl hydrazine tank</a:t>
            </a:r>
          </a:p>
        </p:txBody>
      </p:sp>
      <p:sp>
        <p:nvSpPr>
          <p:cNvPr id="35" name="TextBox 34">
            <a:extLst>
              <a:ext uri="{FF2B5EF4-FFF2-40B4-BE49-F238E27FC236}">
                <a16:creationId xmlns:a16="http://schemas.microsoft.com/office/drawing/2014/main" id="{840227EC-19AF-CDAC-786C-536B4AB9266A}"/>
              </a:ext>
            </a:extLst>
          </p:cNvPr>
          <p:cNvSpPr txBox="1"/>
          <p:nvPr/>
        </p:nvSpPr>
        <p:spPr>
          <a:xfrm>
            <a:off x="1494044" y="2871788"/>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Back shell</a:t>
            </a:r>
          </a:p>
        </p:txBody>
      </p:sp>
      <p:sp>
        <p:nvSpPr>
          <p:cNvPr id="36" name="TextBox 35">
            <a:extLst>
              <a:ext uri="{FF2B5EF4-FFF2-40B4-BE49-F238E27FC236}">
                <a16:creationId xmlns:a16="http://schemas.microsoft.com/office/drawing/2014/main" id="{293F0AAB-9D2F-D81B-2775-BC36A1DC0D29}"/>
              </a:ext>
            </a:extLst>
          </p:cNvPr>
          <p:cNvSpPr txBox="1"/>
          <p:nvPr/>
        </p:nvSpPr>
        <p:spPr>
          <a:xfrm>
            <a:off x="2200421" y="576834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Heat shield</a:t>
            </a:r>
          </a:p>
        </p:txBody>
      </p:sp>
      <p:sp>
        <p:nvSpPr>
          <p:cNvPr id="37" name="TextBox 36">
            <a:extLst>
              <a:ext uri="{FF2B5EF4-FFF2-40B4-BE49-F238E27FC236}">
                <a16:creationId xmlns:a16="http://schemas.microsoft.com/office/drawing/2014/main" id="{A5743E13-D89A-35B1-2C52-B9DF4469E498}"/>
              </a:ext>
            </a:extLst>
          </p:cNvPr>
          <p:cNvSpPr txBox="1"/>
          <p:nvPr/>
        </p:nvSpPr>
        <p:spPr>
          <a:xfrm>
            <a:off x="2200421" y="427982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Fuel cell</a:t>
            </a:r>
          </a:p>
        </p:txBody>
      </p:sp>
      <p:sp>
        <p:nvSpPr>
          <p:cNvPr id="38" name="TextBox 37">
            <a:extLst>
              <a:ext uri="{FF2B5EF4-FFF2-40B4-BE49-F238E27FC236}">
                <a16:creationId xmlns:a16="http://schemas.microsoft.com/office/drawing/2014/main" id="{056E9FD0-228D-93E4-488E-C07EC8DA0FAA}"/>
              </a:ext>
            </a:extLst>
          </p:cNvPr>
          <p:cNvSpPr txBox="1"/>
          <p:nvPr/>
        </p:nvSpPr>
        <p:spPr>
          <a:xfrm>
            <a:off x="1451263" y="4543425"/>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Telecommunications</a:t>
            </a:r>
          </a:p>
        </p:txBody>
      </p:sp>
      <p:sp>
        <p:nvSpPr>
          <p:cNvPr id="39" name="TextBox 38">
            <a:extLst>
              <a:ext uri="{FF2B5EF4-FFF2-40B4-BE49-F238E27FC236}">
                <a16:creationId xmlns:a16="http://schemas.microsoft.com/office/drawing/2014/main" id="{EAA764F9-68D3-21C5-3096-4D83DDD748EB}"/>
              </a:ext>
            </a:extLst>
          </p:cNvPr>
          <p:cNvSpPr txBox="1"/>
          <p:nvPr/>
        </p:nvSpPr>
        <p:spPr>
          <a:xfrm>
            <a:off x="1673492" y="4810482"/>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Helium tank</a:t>
            </a:r>
          </a:p>
        </p:txBody>
      </p:sp>
      <p:sp>
        <p:nvSpPr>
          <p:cNvPr id="43" name="TextBox 42">
            <a:extLst>
              <a:ext uri="{FF2B5EF4-FFF2-40B4-BE49-F238E27FC236}">
                <a16:creationId xmlns:a16="http://schemas.microsoft.com/office/drawing/2014/main" id="{02AF5906-DA36-7918-1561-ACCCC09362E3}"/>
              </a:ext>
            </a:extLst>
          </p:cNvPr>
          <p:cNvSpPr txBox="1"/>
          <p:nvPr/>
        </p:nvSpPr>
        <p:spPr>
          <a:xfrm>
            <a:off x="2004939" y="5246845"/>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SEIS</a:t>
            </a:r>
          </a:p>
        </p:txBody>
      </p:sp>
      <p:sp>
        <p:nvSpPr>
          <p:cNvPr id="44" name="TextBox 43">
            <a:extLst>
              <a:ext uri="{FF2B5EF4-FFF2-40B4-BE49-F238E27FC236}">
                <a16:creationId xmlns:a16="http://schemas.microsoft.com/office/drawing/2014/main" id="{FAC4FD2B-2372-16EC-0A25-D28ACF38220F}"/>
              </a:ext>
            </a:extLst>
          </p:cNvPr>
          <p:cNvSpPr txBox="1"/>
          <p:nvPr/>
        </p:nvSpPr>
        <p:spPr>
          <a:xfrm>
            <a:off x="7768857" y="5179814"/>
            <a:ext cx="12413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TLS</a:t>
            </a:r>
          </a:p>
        </p:txBody>
      </p:sp>
      <p:sp>
        <p:nvSpPr>
          <p:cNvPr id="45" name="TextBox 44">
            <a:extLst>
              <a:ext uri="{FF2B5EF4-FFF2-40B4-BE49-F238E27FC236}">
                <a16:creationId xmlns:a16="http://schemas.microsoft.com/office/drawing/2014/main" id="{2E72526F-827B-E000-B7DB-97DBE7DC0932}"/>
              </a:ext>
            </a:extLst>
          </p:cNvPr>
          <p:cNvSpPr txBox="1"/>
          <p:nvPr/>
        </p:nvSpPr>
        <p:spPr>
          <a:xfrm>
            <a:off x="7856700" y="4746548"/>
            <a:ext cx="10656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MARCI</a:t>
            </a:r>
          </a:p>
        </p:txBody>
      </p:sp>
      <p:sp>
        <p:nvSpPr>
          <p:cNvPr id="48" name="TextBox 47">
            <a:extLst>
              <a:ext uri="{FF2B5EF4-FFF2-40B4-BE49-F238E27FC236}">
                <a16:creationId xmlns:a16="http://schemas.microsoft.com/office/drawing/2014/main" id="{87B6B11F-CC95-125B-3C6D-B9AF352AF8C3}"/>
              </a:ext>
            </a:extLst>
          </p:cNvPr>
          <p:cNvSpPr txBox="1"/>
          <p:nvPr/>
        </p:nvSpPr>
        <p:spPr>
          <a:xfrm>
            <a:off x="7873821" y="4441150"/>
            <a:ext cx="10656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CD&amp;H</a:t>
            </a:r>
          </a:p>
        </p:txBody>
      </p:sp>
      <p:sp>
        <p:nvSpPr>
          <p:cNvPr id="52" name="TextBox 51">
            <a:extLst>
              <a:ext uri="{FF2B5EF4-FFF2-40B4-BE49-F238E27FC236}">
                <a16:creationId xmlns:a16="http://schemas.microsoft.com/office/drawing/2014/main" id="{26E7B3A4-331E-DD32-3073-29B6EB14B0C1}"/>
              </a:ext>
            </a:extLst>
          </p:cNvPr>
          <p:cNvSpPr txBox="1"/>
          <p:nvPr/>
        </p:nvSpPr>
        <p:spPr>
          <a:xfrm>
            <a:off x="7873821" y="4063195"/>
            <a:ext cx="14321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MASPEX</a:t>
            </a:r>
          </a:p>
        </p:txBody>
      </p:sp>
      <p:sp>
        <p:nvSpPr>
          <p:cNvPr id="53" name="TextBox 52">
            <a:extLst>
              <a:ext uri="{FF2B5EF4-FFF2-40B4-BE49-F238E27FC236}">
                <a16:creationId xmlns:a16="http://schemas.microsoft.com/office/drawing/2014/main" id="{0D945B40-FC46-E734-4837-A5C57270019A}"/>
              </a:ext>
            </a:extLst>
          </p:cNvPr>
          <p:cNvSpPr txBox="1"/>
          <p:nvPr/>
        </p:nvSpPr>
        <p:spPr>
          <a:xfrm>
            <a:off x="7732433" y="3291621"/>
            <a:ext cx="16930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Folded balloon</a:t>
            </a:r>
          </a:p>
        </p:txBody>
      </p:sp>
      <p:sp>
        <p:nvSpPr>
          <p:cNvPr id="54" name="TextBox 53">
            <a:extLst>
              <a:ext uri="{FF2B5EF4-FFF2-40B4-BE49-F238E27FC236}">
                <a16:creationId xmlns:a16="http://schemas.microsoft.com/office/drawing/2014/main" id="{C7B60663-FE83-0082-B753-7D2F3A41593F}"/>
              </a:ext>
            </a:extLst>
          </p:cNvPr>
          <p:cNvSpPr txBox="1"/>
          <p:nvPr/>
        </p:nvSpPr>
        <p:spPr>
          <a:xfrm>
            <a:off x="1611398" y="3729240"/>
            <a:ext cx="1979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Payload structure</a:t>
            </a:r>
          </a:p>
        </p:txBody>
      </p:sp>
    </p:spTree>
    <p:extLst>
      <p:ext uri="{BB962C8B-B14F-4D97-AF65-F5344CB8AC3E}">
        <p14:creationId xmlns:p14="http://schemas.microsoft.com/office/powerpoint/2010/main" val="1724267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CE7D51-7E16-C2E6-0E47-98495D437BD5}"/>
              </a:ext>
            </a:extLst>
          </p:cNvPr>
          <p:cNvPicPr>
            <a:picLocks noChangeAspect="1"/>
          </p:cNvPicPr>
          <p:nvPr/>
        </p:nvPicPr>
        <p:blipFill>
          <a:blip r:embed="rId2"/>
          <a:stretch>
            <a:fillRect/>
          </a:stretch>
        </p:blipFill>
        <p:spPr>
          <a:xfrm>
            <a:off x="1941713" y="1295400"/>
            <a:ext cx="7607654" cy="4960191"/>
          </a:xfrm>
          <a:prstGeom prst="rect">
            <a:avLst/>
          </a:prstGeom>
        </p:spPr>
      </p:pic>
      <p:sp>
        <p:nvSpPr>
          <p:cNvPr id="2" name="Title 1">
            <a:extLst>
              <a:ext uri="{FF2B5EF4-FFF2-40B4-BE49-F238E27FC236}">
                <a16:creationId xmlns:a16="http://schemas.microsoft.com/office/drawing/2014/main" id="{F70C2FDA-6A1D-6ABB-A6BE-FFF97EAD786D}"/>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800" b="0" i="0" u="none" strike="noStrike" kern="1200" cap="none" spc="-50" normalizeH="0" baseline="0" noProof="0">
                <a:ln>
                  <a:noFill/>
                </a:ln>
                <a:solidFill>
                  <a:prstClr val="black">
                    <a:lumMod val="75000"/>
                    <a:lumOff val="25000"/>
                  </a:prstClr>
                </a:solidFill>
                <a:effectLst/>
                <a:uLnTx/>
                <a:uFillTx/>
                <a:latin typeface="Times New Roman" panose="02020603050405020304" pitchFamily="18" charset="0"/>
                <a:ea typeface="+mj-ea"/>
                <a:cs typeface="Times New Roman" panose="02020603050405020304" pitchFamily="18" charset="0"/>
              </a:rPr>
              <a:t>4-View Drawing of Spacecraft</a:t>
            </a:r>
          </a:p>
        </p:txBody>
      </p:sp>
    </p:spTree>
    <p:extLst>
      <p:ext uri="{BB962C8B-B14F-4D97-AF65-F5344CB8AC3E}">
        <p14:creationId xmlns:p14="http://schemas.microsoft.com/office/powerpoint/2010/main" val="569036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B5D0E1-9182-71B0-6E60-45DFD2CC0773}"/>
              </a:ext>
            </a:extLst>
          </p:cNvPr>
          <p:cNvSpPr>
            <a:spLocks noGrp="1"/>
          </p:cNvSpPr>
          <p:nvPr>
            <p:ph type="title"/>
          </p:nvPr>
        </p:nvSpPr>
        <p:spPr>
          <a:xfrm>
            <a:off x="1097280" y="286603"/>
            <a:ext cx="4470400" cy="1450757"/>
          </a:xfrm>
        </p:spPr>
        <p:txBody>
          <a:bodyPr/>
          <a:lstStyle/>
          <a:p>
            <a:r>
              <a:rPr lang="en-US"/>
              <a:t>Payload detached from aeroshell</a:t>
            </a:r>
          </a:p>
        </p:txBody>
      </p:sp>
      <p:pic>
        <p:nvPicPr>
          <p:cNvPr id="8" name="Content Placeholder 7">
            <a:extLst>
              <a:ext uri="{FF2B5EF4-FFF2-40B4-BE49-F238E27FC236}">
                <a16:creationId xmlns:a16="http://schemas.microsoft.com/office/drawing/2014/main" id="{431F5235-74A7-93FE-AE22-82D03F0FB5D1}"/>
              </a:ext>
            </a:extLst>
          </p:cNvPr>
          <p:cNvPicPr>
            <a:picLocks noGrp="1" noChangeAspect="1"/>
          </p:cNvPicPr>
          <p:nvPr>
            <p:ph idx="1"/>
          </p:nvPr>
        </p:nvPicPr>
        <p:blipFill>
          <a:blip r:embed="rId2"/>
          <a:stretch>
            <a:fillRect/>
          </a:stretch>
        </p:blipFill>
        <p:spPr>
          <a:xfrm>
            <a:off x="7362874" y="286603"/>
            <a:ext cx="3457525" cy="5787140"/>
          </a:xfrm>
        </p:spPr>
      </p:pic>
      <p:sp>
        <p:nvSpPr>
          <p:cNvPr id="2" name="Slide Number Placeholder 1">
            <a:extLst>
              <a:ext uri="{FF2B5EF4-FFF2-40B4-BE49-F238E27FC236}">
                <a16:creationId xmlns:a16="http://schemas.microsoft.com/office/drawing/2014/main" id="{D8CC6ED5-12A8-7F50-6485-D3C332A0EA62}"/>
              </a:ext>
            </a:extLst>
          </p:cNvPr>
          <p:cNvSpPr>
            <a:spLocks noGrp="1"/>
          </p:cNvSpPr>
          <p:nvPr>
            <p:ph type="sldNum" sz="quarter" idx="12"/>
          </p:nvPr>
        </p:nvSpPr>
        <p:spPr/>
        <p:txBody>
          <a:bodyPr/>
          <a:lstStyle/>
          <a:p>
            <a:fld id="{4FAB73BC-B049-4115-A692-8D63A059BFB8}" type="slidenum">
              <a:rPr lang="en-US" smtClean="0"/>
              <a:pPr/>
              <a:t>68</a:t>
            </a:fld>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7CE0DF6-777E-AE84-801D-B8F2F340B9D7}"/>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b="1"/>
              </a:p>
              <a:p>
                <a:endParaRPr lang="en-US" b="1"/>
              </a:p>
              <a:p>
                <a:pPr lvl="1"/>
                <a:endParaRPr lang="en-US" b="1"/>
              </a:p>
              <a:p>
                <a:pPr lvl="1"/>
                <a:r>
                  <a:rPr lang="en-US" b="1"/>
                  <a:t>Volume: </a:t>
                </a:r>
                <a:r>
                  <a:rPr lang="en-US"/>
                  <a:t>3</a:t>
                </a:r>
                <a14:m>
                  <m:oMath xmlns:m="http://schemas.openxmlformats.org/officeDocument/2006/math">
                    <m:r>
                      <a:rPr lang="en-US" b="0" i="0" smtClean="0">
                        <a:latin typeface="Cambria Math" panose="02040503050406030204" pitchFamily="18" charset="0"/>
                      </a:rPr>
                      <m:t>.36 </m:t>
                    </m:r>
                    <m:sSup>
                      <m:sSupPr>
                        <m:ctrlPr>
                          <a:rPr lang="en-US" i="1" smtClean="0">
                            <a:latin typeface="Cambria Math" panose="02040503050406030204" pitchFamily="18" charset="0"/>
                          </a:rPr>
                        </m:ctrlPr>
                      </m:sSupPr>
                      <m:e>
                        <m:r>
                          <a:rPr lang="en-US" i="1" smtClean="0">
                            <a:latin typeface="Cambria Math" panose="02040503050406030204" pitchFamily="18" charset="0"/>
                          </a:rPr>
                          <m:t>𝑚</m:t>
                        </m:r>
                      </m:e>
                      <m:sup>
                        <m:r>
                          <a:rPr lang="en-US" i="1" smtClean="0">
                            <a:latin typeface="Cambria Math" panose="02040503050406030204" pitchFamily="18" charset="0"/>
                          </a:rPr>
                          <m:t>3</m:t>
                        </m:r>
                      </m:sup>
                    </m:sSup>
                  </m:oMath>
                </a14:m>
                <a:endParaRPr lang="en-US"/>
              </a:p>
              <a:p>
                <a:pPr lvl="1"/>
                <a:r>
                  <a:rPr lang="en-US" b="1"/>
                  <a:t>Surface area: </a:t>
                </a:r>
                <a:r>
                  <a:rPr lang="en-US"/>
                  <a:t>63.45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𝑚</m:t>
                        </m:r>
                      </m:e>
                      <m:sup>
                        <m:r>
                          <a:rPr lang="en-US" i="1" smtClean="0">
                            <a:latin typeface="Cambria Math" panose="02040503050406030204" pitchFamily="18" charset="0"/>
                          </a:rPr>
                          <m:t>2</m:t>
                        </m:r>
                      </m:sup>
                    </m:sSup>
                  </m:oMath>
                </a14:m>
                <a:endParaRPr lang="en-US"/>
              </a:p>
              <a:p>
                <a:endParaRPr lang="en-US"/>
              </a:p>
            </p:txBody>
          </p:sp>
        </mc:Choice>
        <mc:Fallback>
          <p:sp>
            <p:nvSpPr>
              <p:cNvPr id="9" name="Content Placeholder 2">
                <a:extLst>
                  <a:ext uri="{FF2B5EF4-FFF2-40B4-BE49-F238E27FC236}">
                    <a16:creationId xmlns:a16="http://schemas.microsoft.com/office/drawing/2014/main" id="{C7CE0DF6-777E-AE84-801D-B8F2F340B9D7}"/>
                  </a:ext>
                </a:extLst>
              </p:cNvPr>
              <p:cNvSpPr txBox="1">
                <a:spLocks noRot="1" noChangeAspect="1" noMove="1" noResize="1" noEditPoints="1" noAdjustHandles="1" noChangeArrowheads="1" noChangeShapeType="1" noTextEdit="1"/>
              </p:cNvSpPr>
              <p:nvPr/>
            </p:nvSpPr>
            <p:spPr>
              <a:xfrm>
                <a:off x="1097280" y="1845734"/>
                <a:ext cx="10058400" cy="402336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920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99F82-CB88-8E9D-BAF0-7D129F3DE352}"/>
              </a:ext>
            </a:extLst>
          </p:cNvPr>
          <p:cNvSpPr>
            <a:spLocks noGrp="1"/>
          </p:cNvSpPr>
          <p:nvPr>
            <p:ph type="title"/>
          </p:nvPr>
        </p:nvSpPr>
        <p:spPr/>
        <p:txBody>
          <a:bodyPr/>
          <a:lstStyle/>
          <a:p>
            <a:r>
              <a:rPr lang="en-US"/>
              <a:t>Mass Properties and Stability </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92E9A97-FCD3-E3A9-E93C-40C45C53718B}"/>
                  </a:ext>
                </a:extLst>
              </p:cNvPr>
              <p:cNvSpPr>
                <a:spLocks noGrp="1"/>
              </p:cNvSpPr>
              <p:nvPr>
                <p:ph idx="1"/>
              </p:nvPr>
            </p:nvSpPr>
            <p:spPr>
              <a:xfrm>
                <a:off x="1097280" y="1845734"/>
                <a:ext cx="3192087" cy="4023360"/>
              </a:xfrm>
            </p:spPr>
            <p:txBody>
              <a:bodyPr>
                <a:normAutofit fontScale="85000" lnSpcReduction="20000"/>
              </a:bodyPr>
              <a:lstStyle/>
              <a:p>
                <a:r>
                  <a:rPr lang="en-US" b="1" u="sng"/>
                  <a:t>Spacecraft within Aeroshell</a:t>
                </a:r>
              </a:p>
              <a:p>
                <a:pPr lvl="1"/>
                <a:r>
                  <a:rPr lang="en-US" b="1"/>
                  <a:t>Center of mass (meters):</a:t>
                </a:r>
              </a:p>
              <a:p>
                <a:pPr lvl="2"/>
                <a:r>
                  <a:rPr lang="en-US"/>
                  <a:t>X = 0</a:t>
                </a:r>
              </a:p>
              <a:p>
                <a:pPr lvl="2"/>
                <a:r>
                  <a:rPr lang="en-US"/>
                  <a:t>Y = 0.28</a:t>
                </a:r>
              </a:p>
              <a:p>
                <a:pPr lvl="2"/>
                <a:r>
                  <a:rPr lang="en-US"/>
                  <a:t>Z = -0.29</a:t>
                </a:r>
                <a:endParaRPr lang="en-US" b="1"/>
              </a:p>
              <a:p>
                <a:pPr lvl="1"/>
                <a:r>
                  <a:rPr lang="en-US" b="1"/>
                  <a:t>Moment of Inertia (kg-</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𝒎</m:t>
                        </m:r>
                      </m:e>
                      <m:sup>
                        <m:r>
                          <a:rPr lang="en-US" b="1" i="1" smtClean="0">
                            <a:latin typeface="Cambria Math" panose="02040503050406030204" pitchFamily="18" charset="0"/>
                          </a:rPr>
                          <m:t>𝟐</m:t>
                        </m:r>
                      </m:sup>
                    </m:sSup>
                    <m:r>
                      <a:rPr lang="en-US" b="1" i="1" smtClean="0">
                        <a:latin typeface="Cambria Math" panose="02040503050406030204" pitchFamily="18" charset="0"/>
                      </a:rPr>
                      <m:t>)</m:t>
                    </m:r>
                  </m:oMath>
                </a14:m>
                <a:endParaRPr lang="en-US" b="1"/>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𝒙𝒙</m:t>
                        </m:r>
                      </m:sub>
                    </m:sSub>
                  </m:oMath>
                </a14:m>
                <a:r>
                  <a:rPr lang="en-US" b="1"/>
                  <a:t> </a:t>
                </a:r>
                <a:r>
                  <a:rPr lang="en-US"/>
                  <a:t>= 76222.31</a:t>
                </a:r>
                <a:endParaRPr lang="en-US" b="1"/>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𝒚𝒚</m:t>
                        </m:r>
                      </m:sub>
                    </m:sSub>
                  </m:oMath>
                </a14:m>
                <a:r>
                  <a:rPr lang="en-US" b="1"/>
                  <a:t> </a:t>
                </a:r>
                <a:r>
                  <a:rPr lang="en-US"/>
                  <a:t>= 703926.38</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𝒛𝒛</m:t>
                        </m:r>
                      </m:sub>
                    </m:sSub>
                  </m:oMath>
                </a14:m>
                <a:r>
                  <a:rPr lang="en-US" b="1"/>
                  <a:t> = </a:t>
                </a:r>
                <a:r>
                  <a:rPr lang="en-US"/>
                  <a:t>74078.52</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𝒙𝒚</m:t>
                        </m:r>
                      </m:sub>
                    </m:sSub>
                  </m:oMath>
                </a14:m>
                <a:r>
                  <a:rPr lang="en-US" b="1"/>
                  <a:t> = </a:t>
                </a:r>
                <a:r>
                  <a:rPr lang="en-US"/>
                  <a:t>200.54</a:t>
                </a:r>
                <a:endParaRPr lang="en-US" b="1"/>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𝒙𝒛</m:t>
                        </m:r>
                      </m:sub>
                    </m:sSub>
                  </m:oMath>
                </a14:m>
                <a:r>
                  <a:rPr lang="en-US" b="1"/>
                  <a:t> = </a:t>
                </a:r>
                <a:r>
                  <a:rPr lang="en-US"/>
                  <a:t>63.69</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𝒚𝒙</m:t>
                        </m:r>
                      </m:sub>
                    </m:sSub>
                  </m:oMath>
                </a14:m>
                <a:r>
                  <a:rPr lang="en-US" b="1"/>
                  <a:t> = </a:t>
                </a:r>
                <a:r>
                  <a:rPr lang="en-US"/>
                  <a:t>200.54</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𝒚𝒛</m:t>
                        </m:r>
                      </m:sub>
                    </m:sSub>
                  </m:oMath>
                </a14:m>
                <a:r>
                  <a:rPr lang="en-US" b="1"/>
                  <a:t> =-</a:t>
                </a:r>
                <a:r>
                  <a:rPr lang="en-US"/>
                  <a:t>2733.40</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𝒛𝒙</m:t>
                        </m:r>
                      </m:sub>
                    </m:sSub>
                  </m:oMath>
                </a14:m>
                <a:r>
                  <a:rPr lang="en-US" b="1"/>
                  <a:t> = </a:t>
                </a:r>
                <a:r>
                  <a:rPr lang="en-US"/>
                  <a:t>63.69</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𝒛𝒚</m:t>
                        </m:r>
                      </m:sub>
                    </m:sSub>
                  </m:oMath>
                </a14:m>
                <a:r>
                  <a:rPr lang="en-US" b="1"/>
                  <a:t> </a:t>
                </a:r>
                <a:r>
                  <a:rPr lang="en-US"/>
                  <a:t>= -2733.40</a:t>
                </a:r>
              </a:p>
            </p:txBody>
          </p:sp>
        </mc:Choice>
        <mc:Fallback>
          <p:sp>
            <p:nvSpPr>
              <p:cNvPr id="4" name="Content Placeholder 3">
                <a:extLst>
                  <a:ext uri="{FF2B5EF4-FFF2-40B4-BE49-F238E27FC236}">
                    <a16:creationId xmlns:a16="http://schemas.microsoft.com/office/drawing/2014/main" id="{592E9A97-FCD3-E3A9-E93C-40C45C53718B}"/>
                  </a:ext>
                </a:extLst>
              </p:cNvPr>
              <p:cNvSpPr>
                <a:spLocks noGrp="1" noRot="1" noChangeAspect="1" noMove="1" noResize="1" noEditPoints="1" noAdjustHandles="1" noChangeArrowheads="1" noChangeShapeType="1" noTextEdit="1"/>
              </p:cNvSpPr>
              <p:nvPr>
                <p:ph idx="1"/>
              </p:nvPr>
            </p:nvSpPr>
            <p:spPr>
              <a:xfrm>
                <a:off x="1097280" y="1845734"/>
                <a:ext cx="3192087" cy="4023360"/>
              </a:xfrm>
              <a:blipFill>
                <a:blip r:embed="rId2"/>
                <a:stretch>
                  <a:fillRect l="-1145" t="-22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A03129F-5AA0-24D8-5DF6-F9831848DF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7F912D0-1344-5024-45C4-5F428E071A83}"/>
                  </a:ext>
                </a:extLst>
              </p:cNvPr>
              <p:cNvSpPr txBox="1"/>
              <p:nvPr/>
            </p:nvSpPr>
            <p:spPr>
              <a:xfrm>
                <a:off x="6428971" y="1723420"/>
                <a:ext cx="6093228" cy="4142288"/>
              </a:xfrm>
              <a:prstGeom prst="rect">
                <a:avLst/>
              </a:prstGeom>
              <a:noFill/>
            </p:spPr>
            <p:txBody>
              <a:bodyPr wrap="square">
                <a:spAutoFit/>
              </a:bodyPr>
              <a:lstStyle/>
              <a:p>
                <a:r>
                  <a:rPr lang="en-US" sz="1700" b="1" u="sng">
                    <a:latin typeface="Times New Roman" panose="02020603050405020304" pitchFamily="18" charset="0"/>
                    <a:cs typeface="Times New Roman" panose="02020603050405020304" pitchFamily="18" charset="0"/>
                  </a:rPr>
                  <a:t>Spacecraft without Aeroshell</a:t>
                </a:r>
              </a:p>
              <a:p>
                <a:pPr lvl="1"/>
                <a:r>
                  <a:rPr lang="en-US" sz="1700" b="1">
                    <a:latin typeface="Times New Roman" panose="02020603050405020304" pitchFamily="18" charset="0"/>
                    <a:cs typeface="Times New Roman" panose="02020603050405020304" pitchFamily="18" charset="0"/>
                  </a:rPr>
                  <a:t>Center of mass (meters):</a:t>
                </a:r>
              </a:p>
              <a:p>
                <a:pPr lvl="2"/>
                <a:r>
                  <a:rPr lang="en-US" sz="1700">
                    <a:latin typeface="Times New Roman" panose="02020603050405020304" pitchFamily="18" charset="0"/>
                    <a:cs typeface="Times New Roman" panose="02020603050405020304" pitchFamily="18" charset="0"/>
                  </a:rPr>
                  <a:t>X = -0.04</a:t>
                </a:r>
              </a:p>
              <a:p>
                <a:pPr lvl="2"/>
                <a:r>
                  <a:rPr lang="en-US" sz="1700">
                    <a:latin typeface="Times New Roman" panose="02020603050405020304" pitchFamily="18" charset="0"/>
                    <a:cs typeface="Times New Roman" panose="02020603050405020304" pitchFamily="18" charset="0"/>
                  </a:rPr>
                  <a:t>Y = 0.69</a:t>
                </a:r>
              </a:p>
              <a:p>
                <a:pPr lvl="2"/>
                <a:r>
                  <a:rPr lang="en-US" sz="1700">
                    <a:latin typeface="Times New Roman" panose="02020603050405020304" pitchFamily="18" charset="0"/>
                    <a:cs typeface="Times New Roman" panose="02020603050405020304" pitchFamily="18" charset="0"/>
                  </a:rPr>
                  <a:t>Z = -0.31</a:t>
                </a:r>
                <a:endParaRPr lang="en-US" sz="1700" b="1">
                  <a:latin typeface="Times New Roman" panose="02020603050405020304" pitchFamily="18" charset="0"/>
                  <a:cs typeface="Times New Roman" panose="02020603050405020304" pitchFamily="18" charset="0"/>
                </a:endParaRPr>
              </a:p>
              <a:p>
                <a:pPr lvl="1"/>
                <a:r>
                  <a:rPr lang="en-US" sz="1700" b="1">
                    <a:latin typeface="Times New Roman" panose="02020603050405020304" pitchFamily="18" charset="0"/>
                    <a:cs typeface="Times New Roman" panose="02020603050405020304" pitchFamily="18" charset="0"/>
                  </a:rPr>
                  <a:t>Moment of Inertia (kg-</a:t>
                </a:r>
                <a14:m>
                  <m:oMath xmlns:m="http://schemas.openxmlformats.org/officeDocument/2006/math">
                    <m:sSup>
                      <m:sSupPr>
                        <m:ctrlPr>
                          <a:rPr lang="en-US" sz="1700" b="1" i="1" smtClean="0">
                            <a:latin typeface="Cambria Math" panose="02040503050406030204" pitchFamily="18" charset="0"/>
                          </a:rPr>
                        </m:ctrlPr>
                      </m:sSupPr>
                      <m:e>
                        <m:r>
                          <a:rPr lang="en-US" sz="1700" b="1" i="1" smtClean="0">
                            <a:latin typeface="Cambria Math" panose="02040503050406030204" pitchFamily="18" charset="0"/>
                          </a:rPr>
                          <m:t>𝒎</m:t>
                        </m:r>
                      </m:e>
                      <m:sup>
                        <m:r>
                          <a:rPr lang="en-US" sz="1700" b="1" i="1" smtClean="0">
                            <a:latin typeface="Cambria Math" panose="02040503050406030204" pitchFamily="18" charset="0"/>
                          </a:rPr>
                          <m:t>𝟐</m:t>
                        </m:r>
                      </m:sup>
                    </m:sSup>
                    <m:r>
                      <a:rPr lang="en-US" sz="1700" b="1" i="1" smtClean="0">
                        <a:latin typeface="Cambria Math" panose="02040503050406030204" pitchFamily="18" charset="0"/>
                      </a:rPr>
                      <m:t>)</m:t>
                    </m:r>
                  </m:oMath>
                </a14:m>
                <a:endParaRPr lang="en-US" sz="1700" b="1">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𝒙𝒙</m:t>
                        </m:r>
                      </m:sub>
                    </m:sSub>
                  </m:oMath>
                </a14:m>
                <a:r>
                  <a:rPr lang="en-US" sz="1700" b="1">
                    <a:latin typeface="Times New Roman" panose="02020603050405020304" pitchFamily="18" charset="0"/>
                    <a:cs typeface="Times New Roman" panose="02020603050405020304" pitchFamily="18" charset="0"/>
                  </a:rPr>
                  <a:t> </a:t>
                </a:r>
                <a:r>
                  <a:rPr lang="en-US" sz="1700">
                    <a:latin typeface="Times New Roman" panose="02020603050405020304" pitchFamily="18" charset="0"/>
                    <a:cs typeface="Times New Roman" panose="02020603050405020304" pitchFamily="18" charset="0"/>
                  </a:rPr>
                  <a:t>= 4970.46</a:t>
                </a:r>
                <a:endParaRPr lang="en-US" sz="1700" b="1">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𝒚𝒚</m:t>
                        </m:r>
                      </m:sub>
                    </m:sSub>
                  </m:oMath>
                </a14:m>
                <a:r>
                  <a:rPr lang="en-US" sz="1700" b="1">
                    <a:latin typeface="Times New Roman" panose="02020603050405020304" pitchFamily="18" charset="0"/>
                    <a:cs typeface="Times New Roman" panose="02020603050405020304" pitchFamily="18" charset="0"/>
                  </a:rPr>
                  <a:t> </a:t>
                </a:r>
                <a:r>
                  <a:rPr lang="en-US" sz="1700">
                    <a:latin typeface="Times New Roman" panose="02020603050405020304" pitchFamily="18" charset="0"/>
                    <a:cs typeface="Times New Roman" panose="02020603050405020304" pitchFamily="18" charset="0"/>
                  </a:rPr>
                  <a:t>= 4817.15</a:t>
                </a: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𝒛𝒛</m:t>
                        </m:r>
                      </m:sub>
                    </m:sSub>
                  </m:oMath>
                </a14:m>
                <a:r>
                  <a:rPr lang="en-US" sz="1700" b="1">
                    <a:latin typeface="Times New Roman" panose="02020603050405020304" pitchFamily="18" charset="0"/>
                    <a:cs typeface="Times New Roman" panose="02020603050405020304" pitchFamily="18" charset="0"/>
                  </a:rPr>
                  <a:t> = </a:t>
                </a:r>
                <a:r>
                  <a:rPr lang="en-US" sz="1700">
                    <a:latin typeface="Times New Roman" panose="02020603050405020304" pitchFamily="18" charset="0"/>
                    <a:cs typeface="Times New Roman" panose="02020603050405020304" pitchFamily="18" charset="0"/>
                  </a:rPr>
                  <a:t>4788.66</a:t>
                </a: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𝒙𝒚</m:t>
                        </m:r>
                      </m:sub>
                    </m:sSub>
                  </m:oMath>
                </a14:m>
                <a:r>
                  <a:rPr lang="en-US" sz="1700" b="1">
                    <a:latin typeface="Times New Roman" panose="02020603050405020304" pitchFamily="18" charset="0"/>
                    <a:cs typeface="Times New Roman" panose="02020603050405020304" pitchFamily="18" charset="0"/>
                  </a:rPr>
                  <a:t> = </a:t>
                </a:r>
                <a:r>
                  <a:rPr lang="en-US" sz="1700">
                    <a:latin typeface="Times New Roman" panose="02020603050405020304" pitchFamily="18" charset="0"/>
                    <a:cs typeface="Times New Roman" panose="02020603050405020304" pitchFamily="18" charset="0"/>
                  </a:rPr>
                  <a:t>-68.52</a:t>
                </a:r>
                <a:endParaRPr lang="en-US" sz="1700" b="1">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𝒙𝒛</m:t>
                        </m:r>
                      </m:sub>
                    </m:sSub>
                  </m:oMath>
                </a14:m>
                <a:r>
                  <a:rPr lang="en-US" sz="1700" b="1">
                    <a:latin typeface="Times New Roman" panose="02020603050405020304" pitchFamily="18" charset="0"/>
                    <a:cs typeface="Times New Roman" panose="02020603050405020304" pitchFamily="18" charset="0"/>
                  </a:rPr>
                  <a:t> = </a:t>
                </a:r>
                <a:r>
                  <a:rPr lang="en-US" sz="1700">
                    <a:latin typeface="Times New Roman" panose="02020603050405020304" pitchFamily="18" charset="0"/>
                    <a:cs typeface="Times New Roman" panose="02020603050405020304" pitchFamily="18" charset="0"/>
                  </a:rPr>
                  <a:t>59.93</a:t>
                </a: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𝒚𝒙</m:t>
                        </m:r>
                      </m:sub>
                    </m:sSub>
                  </m:oMath>
                </a14:m>
                <a:r>
                  <a:rPr lang="en-US" sz="1700" b="1">
                    <a:latin typeface="Times New Roman" panose="02020603050405020304" pitchFamily="18" charset="0"/>
                    <a:cs typeface="Times New Roman" panose="02020603050405020304" pitchFamily="18" charset="0"/>
                  </a:rPr>
                  <a:t> = </a:t>
                </a:r>
                <a:r>
                  <a:rPr lang="en-US" sz="1700">
                    <a:latin typeface="Times New Roman" panose="02020603050405020304" pitchFamily="18" charset="0"/>
                    <a:cs typeface="Times New Roman" panose="02020603050405020304" pitchFamily="18" charset="0"/>
                  </a:rPr>
                  <a:t>-68.52</a:t>
                </a: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𝒚𝒛</m:t>
                        </m:r>
                      </m:sub>
                    </m:sSub>
                  </m:oMath>
                </a14:m>
                <a:r>
                  <a:rPr lang="en-US" sz="1700" b="1">
                    <a:latin typeface="Times New Roman" panose="02020603050405020304" pitchFamily="18" charset="0"/>
                    <a:cs typeface="Times New Roman" panose="02020603050405020304" pitchFamily="18" charset="0"/>
                  </a:rPr>
                  <a:t> </a:t>
                </a:r>
                <a:r>
                  <a:rPr lang="en-US" sz="1700">
                    <a:latin typeface="Times New Roman" panose="02020603050405020304" pitchFamily="18" charset="0"/>
                    <a:cs typeface="Times New Roman" panose="02020603050405020304" pitchFamily="18" charset="0"/>
                  </a:rPr>
                  <a:t>= -721.32</a:t>
                </a: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𝒛𝒙</m:t>
                        </m:r>
                      </m:sub>
                    </m:sSub>
                  </m:oMath>
                </a14:m>
                <a:r>
                  <a:rPr lang="en-US" sz="1700" b="1">
                    <a:latin typeface="Times New Roman" panose="02020603050405020304" pitchFamily="18" charset="0"/>
                    <a:cs typeface="Times New Roman" panose="02020603050405020304" pitchFamily="18" charset="0"/>
                  </a:rPr>
                  <a:t> = </a:t>
                </a:r>
                <a:r>
                  <a:rPr lang="en-US" sz="1700">
                    <a:latin typeface="Times New Roman" panose="02020603050405020304" pitchFamily="18" charset="0"/>
                    <a:cs typeface="Times New Roman" panose="02020603050405020304" pitchFamily="18" charset="0"/>
                  </a:rPr>
                  <a:t>59.93</a:t>
                </a:r>
              </a:p>
              <a:p>
                <a:pPr lvl="2"/>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𝑰</m:t>
                        </m:r>
                      </m:e>
                      <m:sub>
                        <m:r>
                          <a:rPr lang="en-US" sz="1700" b="1" i="1" smtClean="0">
                            <a:latin typeface="Cambria Math" panose="02040503050406030204" pitchFamily="18" charset="0"/>
                          </a:rPr>
                          <m:t>𝒛𝒚</m:t>
                        </m:r>
                      </m:sub>
                    </m:sSub>
                  </m:oMath>
                </a14:m>
                <a:r>
                  <a:rPr lang="en-US" sz="1700" b="1">
                    <a:latin typeface="Times New Roman" panose="02020603050405020304" pitchFamily="18" charset="0"/>
                    <a:cs typeface="Times New Roman" panose="02020603050405020304" pitchFamily="18" charset="0"/>
                  </a:rPr>
                  <a:t> </a:t>
                </a:r>
                <a:r>
                  <a:rPr lang="en-US" sz="1700">
                    <a:latin typeface="Times New Roman" panose="02020603050405020304" pitchFamily="18" charset="0"/>
                    <a:cs typeface="Times New Roman" panose="02020603050405020304" pitchFamily="18" charset="0"/>
                  </a:rPr>
                  <a:t>= -721.32</a:t>
                </a:r>
              </a:p>
            </p:txBody>
          </p:sp>
        </mc:Choice>
        <mc:Fallback>
          <p:sp>
            <p:nvSpPr>
              <p:cNvPr id="6" name="TextBox 5">
                <a:extLst>
                  <a:ext uri="{FF2B5EF4-FFF2-40B4-BE49-F238E27FC236}">
                    <a16:creationId xmlns:a16="http://schemas.microsoft.com/office/drawing/2014/main" id="{87F912D0-1344-5024-45C4-5F428E071A83}"/>
                  </a:ext>
                </a:extLst>
              </p:cNvPr>
              <p:cNvSpPr txBox="1">
                <a:spLocks noRot="1" noChangeAspect="1" noMove="1" noResize="1" noEditPoints="1" noAdjustHandles="1" noChangeArrowheads="1" noChangeShapeType="1" noTextEdit="1"/>
              </p:cNvSpPr>
              <p:nvPr/>
            </p:nvSpPr>
            <p:spPr>
              <a:xfrm>
                <a:off x="6428971" y="1723420"/>
                <a:ext cx="6093228" cy="4142288"/>
              </a:xfrm>
              <a:prstGeom prst="rect">
                <a:avLst/>
              </a:prstGeom>
              <a:blipFill>
                <a:blip r:embed="rId3"/>
                <a:stretch>
                  <a:fillRect l="-701" t="-442" b="-589"/>
                </a:stretch>
              </a:blipFill>
            </p:spPr>
            <p:txBody>
              <a:bodyPr/>
              <a:lstStyle/>
              <a:p>
                <a:r>
                  <a:rPr lang="en-US">
                    <a:noFill/>
                  </a:rPr>
                  <a:t> </a:t>
                </a:r>
              </a:p>
            </p:txBody>
          </p:sp>
        </mc:Fallback>
      </mc:AlternateContent>
    </p:spTree>
    <p:extLst>
      <p:ext uri="{BB962C8B-B14F-4D97-AF65-F5344CB8AC3E}">
        <p14:creationId xmlns:p14="http://schemas.microsoft.com/office/powerpoint/2010/main" val="214605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6B69-AEAA-D0B9-20F8-E56FEF821E09}"/>
              </a:ext>
            </a:extLst>
          </p:cNvPr>
          <p:cNvSpPr>
            <a:spLocks noGrp="1"/>
          </p:cNvSpPr>
          <p:nvPr>
            <p:ph type="title"/>
          </p:nvPr>
        </p:nvSpPr>
        <p:spPr/>
        <p:txBody>
          <a:bodyPr/>
          <a:lstStyle/>
          <a:p>
            <a:r>
              <a:rPr lang="en-US">
                <a:latin typeface="Times New Roman"/>
                <a:cs typeface="Times New Roman"/>
              </a:rPr>
              <a:t>System Level Requirements</a:t>
            </a:r>
          </a:p>
        </p:txBody>
      </p:sp>
      <p:sp>
        <p:nvSpPr>
          <p:cNvPr id="4" name="Slide Number Placeholder 3">
            <a:extLst>
              <a:ext uri="{FF2B5EF4-FFF2-40B4-BE49-F238E27FC236}">
                <a16:creationId xmlns:a16="http://schemas.microsoft.com/office/drawing/2014/main" id="{A58F3202-DC8F-D2D7-8D20-1A60CB9D1F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Table 8">
            <a:extLst>
              <a:ext uri="{FF2B5EF4-FFF2-40B4-BE49-F238E27FC236}">
                <a16:creationId xmlns:a16="http://schemas.microsoft.com/office/drawing/2014/main" id="{1A3B638E-29FB-D000-9C19-6D9EC58CC4E8}"/>
              </a:ext>
            </a:extLst>
          </p:cNvPr>
          <p:cNvGraphicFramePr>
            <a:graphicFrameLocks noGrp="1"/>
          </p:cNvGraphicFramePr>
          <p:nvPr>
            <p:ph idx="1"/>
          </p:nvPr>
        </p:nvGraphicFramePr>
        <p:xfrm>
          <a:off x="1096963" y="1846263"/>
          <a:ext cx="10058397" cy="453136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1808273617"/>
                    </a:ext>
                  </a:extLst>
                </a:gridCol>
                <a:gridCol w="3352799">
                  <a:extLst>
                    <a:ext uri="{9D8B030D-6E8A-4147-A177-3AD203B41FA5}">
                      <a16:colId xmlns:a16="http://schemas.microsoft.com/office/drawing/2014/main" val="4151281387"/>
                    </a:ext>
                  </a:extLst>
                </a:gridCol>
                <a:gridCol w="3352799">
                  <a:extLst>
                    <a:ext uri="{9D8B030D-6E8A-4147-A177-3AD203B41FA5}">
                      <a16:colId xmlns:a16="http://schemas.microsoft.com/office/drawing/2014/main" val="2204260364"/>
                    </a:ext>
                  </a:extLst>
                </a:gridCol>
              </a:tblGrid>
              <a:tr h="370840">
                <a:tc>
                  <a:txBody>
                    <a:bodyPr/>
                    <a:lstStyle/>
                    <a:p>
                      <a:r>
                        <a:rPr lang="en-US"/>
                        <a:t>Category</a:t>
                      </a:r>
                    </a:p>
                  </a:txBody>
                  <a:tcPr/>
                </a:tc>
                <a:tc>
                  <a:txBody>
                    <a:bodyPr/>
                    <a:lstStyle/>
                    <a:p>
                      <a:r>
                        <a:rPr lang="en-US"/>
                        <a:t>Description</a:t>
                      </a:r>
                    </a:p>
                  </a:txBody>
                  <a:tcPr/>
                </a:tc>
                <a:tc>
                  <a:txBody>
                    <a:bodyPr/>
                    <a:lstStyle/>
                    <a:p>
                      <a:r>
                        <a:rPr lang="en-US"/>
                        <a:t>Validation Method</a:t>
                      </a:r>
                    </a:p>
                  </a:txBody>
                  <a:tcPr/>
                </a:tc>
                <a:extLst>
                  <a:ext uri="{0D108BD9-81ED-4DB2-BD59-A6C34878D82A}">
                    <a16:rowId xmlns:a16="http://schemas.microsoft.com/office/drawing/2014/main" val="218409348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T.0.0-1</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The orbiter must have the capacity for 4 crew members </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Crew testing</a:t>
                      </a:r>
                    </a:p>
                  </a:txBody>
                  <a:tcPr marL="7620" marR="7620" marT="7620" marB="0" anchor="b"/>
                </a:tc>
                <a:extLst>
                  <a:ext uri="{0D108BD9-81ED-4DB2-BD59-A6C34878D82A}">
                    <a16:rowId xmlns:a16="http://schemas.microsoft.com/office/drawing/2014/main" val="102164194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T.0.0-2</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The orbiter shall have the ability to be controlled by the crew and collect samples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Hardware-in-the-loop</a:t>
                      </a:r>
                    </a:p>
                  </a:txBody>
                  <a:tcPr marL="7620" marR="7620" marT="7620" marB="0" anchor="b"/>
                </a:tc>
                <a:extLst>
                  <a:ext uri="{0D108BD9-81ED-4DB2-BD59-A6C34878D82A}">
                    <a16:rowId xmlns:a16="http://schemas.microsoft.com/office/drawing/2014/main" val="342195991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T.0.0-3</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The vehicle shall be parked in orbit such that it provides a desirable LOS and reliable data rate</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In-flight mission</a:t>
                      </a:r>
                    </a:p>
                  </a:txBody>
                  <a:tcPr marL="7620" marR="7620" marT="7620" marB="0" anchor="b"/>
                </a:tc>
                <a:extLst>
                  <a:ext uri="{0D108BD9-81ED-4DB2-BD59-A6C34878D82A}">
                    <a16:rowId xmlns:a16="http://schemas.microsoft.com/office/drawing/2014/main" val="24871495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C.0.0-1</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Cost shall not exceed $1 Billion US dollars mission wide</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System completion</a:t>
                      </a:r>
                    </a:p>
                  </a:txBody>
                  <a:tcPr marL="7620" marR="7620" marT="7620" marB="0" anchor="b"/>
                </a:tc>
                <a:extLst>
                  <a:ext uri="{0D108BD9-81ED-4DB2-BD59-A6C34878D82A}">
                    <a16:rowId xmlns:a16="http://schemas.microsoft.com/office/drawing/2014/main" val="1522204715"/>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M.0.0-1</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The mission shall be completed no later than December 31, 2039 lasting no longer than 30 Earth days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Mission completion</a:t>
                      </a:r>
                    </a:p>
                  </a:txBody>
                  <a:tcPr marL="7620" marR="7620" marT="7620" marB="0" anchor="b"/>
                </a:tc>
                <a:extLst>
                  <a:ext uri="{0D108BD9-81ED-4DB2-BD59-A6C34878D82A}">
                    <a16:rowId xmlns:a16="http://schemas.microsoft.com/office/drawing/2014/main" val="3468061329"/>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M.0.0-2</a:t>
                      </a:r>
                    </a:p>
                  </a:txBody>
                  <a:tcPr marL="7620" marR="7620" marT="7620" marB="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Launch for the mission shall be no later than December 31, 2037</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Actual launch date</a:t>
                      </a:r>
                    </a:p>
                  </a:txBody>
                  <a:tcPr marL="7620" marR="7620" marT="7620" marB="0" anchor="b"/>
                </a:tc>
                <a:extLst>
                  <a:ext uri="{0D108BD9-81ED-4DB2-BD59-A6C34878D82A}">
                    <a16:rowId xmlns:a16="http://schemas.microsoft.com/office/drawing/2014/main" val="3189238658"/>
                  </a:ext>
                </a:extLst>
              </a:tr>
            </a:tbl>
          </a:graphicData>
        </a:graphic>
      </p:graphicFrame>
    </p:spTree>
    <p:extLst>
      <p:ext uri="{BB962C8B-B14F-4D97-AF65-F5344CB8AC3E}">
        <p14:creationId xmlns:p14="http://schemas.microsoft.com/office/powerpoint/2010/main" val="204499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2336558222"/>
              </p:ext>
            </p:extLst>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105.93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37000.00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32734.63</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4380.12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2340.59</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34420.38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13769.00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105.93</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084486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All</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931837458"/>
              </p:ext>
            </p:extLst>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34420.38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100000.00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133980.68</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447.43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599.47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139340.00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168401.06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10570.17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12764.28</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149910.17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187886.04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48888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(1/2)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1459467404"/>
              </p:ext>
            </p:extLst>
          </p:nvPr>
        </p:nvGraphicFramePr>
        <p:xfrm>
          <a:off x="294640" y="1666240"/>
          <a:ext cx="10058396" cy="519176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377.00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105.93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260.00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2415.75</a:t>
                      </a:r>
                    </a:p>
                  </a:txBody>
                  <a:tcPr marL="7620" marR="7620" marT="7620" marB="0" anchor="ct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C</a:t>
                      </a:r>
                    </a:p>
                  </a:txBody>
                  <a:tcPr marL="7620" marR="7620" marT="7620" marB="0" anchor="ct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1015.00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29640848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tc>
                <a:extLst>
                  <a:ext uri="{0D108BD9-81ED-4DB2-BD59-A6C34878D82A}">
                    <a16:rowId xmlns:a16="http://schemas.microsoft.com/office/drawing/2014/main" val="31259983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570.16</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tc>
                <a:extLst>
                  <a:ext uri="{0D108BD9-81ED-4DB2-BD59-A6C34878D82A}">
                    <a16:rowId xmlns:a16="http://schemas.microsoft.com/office/drawing/2014/main" val="4190653704"/>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Other (balance + launch)</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E</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TPS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2340.59</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4101.50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-591.50</a:t>
                      </a:r>
                    </a:p>
                  </a:txBody>
                  <a:tcPr marL="7620" marR="7620" marT="7620" marB="0" anchor="ct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tc>
                <a:extLst>
                  <a:ext uri="{0D108BD9-81ED-4DB2-BD59-A6C34878D82A}">
                    <a16:rowId xmlns:a16="http://schemas.microsoft.com/office/drawing/2014/main" val="2048391751"/>
                  </a:ext>
                </a:extLst>
              </a:tr>
            </a:tbl>
          </a:graphicData>
        </a:graphic>
      </p:graphicFrame>
    </p:spTree>
    <p:extLst>
      <p:ext uri="{BB962C8B-B14F-4D97-AF65-F5344CB8AC3E}">
        <p14:creationId xmlns:p14="http://schemas.microsoft.com/office/powerpoint/2010/main" val="3556745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Orbiter Mass Statement (2/2) - SC</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341305081"/>
              </p:ext>
            </p:extLst>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a:latin typeface="Times New Roman" panose="02020603050405020304" pitchFamily="18" charset="0"/>
                          <a:cs typeface="Times New Roman" panose="02020603050405020304" pitchFamily="18" charset="0"/>
                        </a:rPr>
                        <a:t>Spacecraft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4101.50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1430.00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15964.99</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71.43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4030.00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20066.49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354.27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1565.02</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4384.27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24542.26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3480021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C654-3105-A318-0689-29519A936E15}"/>
              </a:ext>
            </a:extLst>
          </p:cNvPr>
          <p:cNvSpPr>
            <a:spLocks noGrp="1"/>
          </p:cNvSpPr>
          <p:nvPr>
            <p:ph type="title"/>
          </p:nvPr>
        </p:nvSpPr>
        <p:spPr/>
        <p:txBody>
          <a:bodyPr/>
          <a:lstStyle/>
          <a:p>
            <a:r>
              <a:rPr lang="en-US"/>
              <a:t>List of Mechanisms</a:t>
            </a:r>
          </a:p>
        </p:txBody>
      </p:sp>
      <p:sp>
        <p:nvSpPr>
          <p:cNvPr id="3" name="Content Placeholder 2">
            <a:extLst>
              <a:ext uri="{FF2B5EF4-FFF2-40B4-BE49-F238E27FC236}">
                <a16:creationId xmlns:a16="http://schemas.microsoft.com/office/drawing/2014/main" id="{78D6BFE4-E391-CA98-EDB0-03D952F7C02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F92AD-CF7C-77AD-4116-E41DA6C427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6" name="Table 5">
            <a:extLst>
              <a:ext uri="{FF2B5EF4-FFF2-40B4-BE49-F238E27FC236}">
                <a16:creationId xmlns:a16="http://schemas.microsoft.com/office/drawing/2014/main" id="{F585F5B8-6034-2510-6AAB-D729DCE4F27C}"/>
              </a:ext>
            </a:extLst>
          </p:cNvPr>
          <p:cNvGraphicFramePr>
            <a:graphicFrameLocks/>
          </p:cNvGraphicFramePr>
          <p:nvPr/>
        </p:nvGraphicFramePr>
        <p:xfrm>
          <a:off x="1036320" y="1845734"/>
          <a:ext cx="10380345" cy="4056065"/>
        </p:xfrm>
        <a:graphic>
          <a:graphicData uri="http://schemas.openxmlformats.org/drawingml/2006/table">
            <a:tbl>
              <a:tblPr firstRow="1" bandRow="1">
                <a:tableStyleId>{5C22544A-7EE6-4342-B048-85BDC9FD1C3A}</a:tableStyleId>
              </a:tblPr>
              <a:tblGrid>
                <a:gridCol w="3460115">
                  <a:extLst>
                    <a:ext uri="{9D8B030D-6E8A-4147-A177-3AD203B41FA5}">
                      <a16:colId xmlns:a16="http://schemas.microsoft.com/office/drawing/2014/main" val="3434791971"/>
                    </a:ext>
                  </a:extLst>
                </a:gridCol>
                <a:gridCol w="3460115">
                  <a:extLst>
                    <a:ext uri="{9D8B030D-6E8A-4147-A177-3AD203B41FA5}">
                      <a16:colId xmlns:a16="http://schemas.microsoft.com/office/drawing/2014/main" val="439802774"/>
                    </a:ext>
                  </a:extLst>
                </a:gridCol>
                <a:gridCol w="3460115">
                  <a:extLst>
                    <a:ext uri="{9D8B030D-6E8A-4147-A177-3AD203B41FA5}">
                      <a16:colId xmlns:a16="http://schemas.microsoft.com/office/drawing/2014/main" val="1211096710"/>
                    </a:ext>
                  </a:extLst>
                </a:gridCol>
              </a:tblGrid>
              <a:tr h="444185">
                <a:tc>
                  <a:txBody>
                    <a:bodyPr/>
                    <a:lstStyle/>
                    <a:p>
                      <a:pPr algn="ctr"/>
                      <a:r>
                        <a:rPr lang="en-US" b="1">
                          <a:solidFill>
                            <a:schemeClr val="tx1"/>
                          </a:solidFill>
                          <a:latin typeface="Times New Roman" panose="02020603050405020304" pitchFamily="18" charset="0"/>
                          <a:cs typeface="Times New Roman" panose="02020603050405020304" pitchFamily="18" charset="0"/>
                        </a:rPr>
                        <a:t>Mechanisms</a:t>
                      </a:r>
                    </a:p>
                  </a:txBody>
                  <a:tcPr>
                    <a:solidFill>
                      <a:schemeClr val="accent1">
                        <a:lumMod val="60000"/>
                        <a:lumOff val="40000"/>
                      </a:schemeClr>
                    </a:solidFill>
                  </a:tcPr>
                </a:tc>
                <a:tc>
                  <a:txBody>
                    <a:bodyPr/>
                    <a:lstStyle/>
                    <a:p>
                      <a:pPr algn="ctr"/>
                      <a:r>
                        <a:rPr lang="en-US" b="1">
                          <a:solidFill>
                            <a:schemeClr val="tx1"/>
                          </a:solidFill>
                          <a:latin typeface="Times New Roman" panose="02020603050405020304" pitchFamily="18" charset="0"/>
                          <a:cs typeface="Times New Roman" panose="02020603050405020304" pitchFamily="18" charset="0"/>
                        </a:rPr>
                        <a:t>Connection</a:t>
                      </a:r>
                    </a:p>
                  </a:txBody>
                  <a:tcPr>
                    <a:solidFill>
                      <a:schemeClr val="accent1">
                        <a:lumMod val="60000"/>
                        <a:lumOff val="40000"/>
                      </a:schemeClr>
                    </a:solidFill>
                  </a:tcPr>
                </a:tc>
                <a:tc>
                  <a:txBody>
                    <a:bodyPr/>
                    <a:lstStyle/>
                    <a:p>
                      <a:pPr algn="ctr"/>
                      <a:r>
                        <a:rPr lang="en-US" b="1">
                          <a:solidFill>
                            <a:schemeClr val="tx1"/>
                          </a:solidFill>
                          <a:latin typeface="Times New Roman" panose="02020603050405020304" pitchFamily="18" charset="0"/>
                          <a:cs typeface="Times New Roman" panose="02020603050405020304" pitchFamily="18" charset="0"/>
                        </a:rPr>
                        <a:t>Purpose</a:t>
                      </a:r>
                    </a:p>
                  </a:txBody>
                  <a:tcPr>
                    <a:solidFill>
                      <a:schemeClr val="accent1">
                        <a:lumMod val="60000"/>
                        <a:lumOff val="40000"/>
                      </a:schemeClr>
                    </a:solidFill>
                  </a:tcPr>
                </a:tc>
                <a:extLst>
                  <a:ext uri="{0D108BD9-81ED-4DB2-BD59-A6C34878D82A}">
                    <a16:rowId xmlns:a16="http://schemas.microsoft.com/office/drawing/2014/main" val="4009228856"/>
                  </a:ext>
                </a:extLst>
              </a:tr>
              <a:tr h="397915">
                <a:tc>
                  <a:txBody>
                    <a:bodyPr/>
                    <a:lstStyle/>
                    <a:p>
                      <a:pPr algn="ctr" fontAlgn="b"/>
                      <a:r>
                        <a:rPr lang="en-US" sz="1800" b="0" i="0" u="none" strike="noStrike">
                          <a:solidFill>
                            <a:srgbClr val="000000"/>
                          </a:solidFill>
                          <a:effectLst/>
                          <a:latin typeface="Times New Roman" panose="02020603050405020304" pitchFamily="18" charset="0"/>
                        </a:rPr>
                        <a:t>Cruise module detachment</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Aeroshell</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Detaches the cruise module from the system to reduce mass during entry</a:t>
                      </a:r>
                    </a:p>
                  </a:txBody>
                  <a:tcPr marL="7620" marR="7620" marT="7620" anchor="b"/>
                </a:tc>
                <a:extLst>
                  <a:ext uri="{0D108BD9-81ED-4DB2-BD59-A6C34878D82A}">
                    <a16:rowId xmlns:a16="http://schemas.microsoft.com/office/drawing/2014/main" val="2581477346"/>
                  </a:ext>
                </a:extLst>
              </a:tr>
              <a:tr h="397915">
                <a:tc>
                  <a:txBody>
                    <a:bodyPr/>
                    <a:lstStyle/>
                    <a:p>
                      <a:pPr algn="ctr" fontAlgn="b"/>
                      <a:r>
                        <a:rPr lang="en-US" sz="1800" b="0" i="0" u="none" strike="noStrike">
                          <a:solidFill>
                            <a:srgbClr val="000000"/>
                          </a:solidFill>
                          <a:effectLst/>
                          <a:latin typeface="Times New Roman" panose="02020603050405020304" pitchFamily="18" charset="0"/>
                        </a:rPr>
                        <a:t>Aeroshell hatch</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Aeroshell</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Opens to allow the parachute to inflate and balloon soon after</a:t>
                      </a:r>
                    </a:p>
                  </a:txBody>
                  <a:tcPr marL="7620" marR="7620" marT="7620" anchor="b"/>
                </a:tc>
                <a:extLst>
                  <a:ext uri="{0D108BD9-81ED-4DB2-BD59-A6C34878D82A}">
                    <a16:rowId xmlns:a16="http://schemas.microsoft.com/office/drawing/2014/main" val="3068349340"/>
                  </a:ext>
                </a:extLst>
              </a:tr>
              <a:tr h="397915">
                <a:tc>
                  <a:txBody>
                    <a:bodyPr/>
                    <a:lstStyle/>
                    <a:p>
                      <a:pPr algn="ctr" fontAlgn="b"/>
                      <a:r>
                        <a:rPr lang="en-US" sz="1800" b="0" i="0" u="none" strike="noStrike">
                          <a:solidFill>
                            <a:srgbClr val="000000"/>
                          </a:solidFill>
                          <a:effectLst/>
                          <a:latin typeface="Times New Roman" panose="02020603050405020304" pitchFamily="18" charset="0"/>
                        </a:rPr>
                        <a:t>Heat shield ejector</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Back shell</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Removes the heat shield to reduce mass during entry</a:t>
                      </a:r>
                    </a:p>
                  </a:txBody>
                  <a:tcPr marL="7620" marR="7620" marT="7620" anchor="b"/>
                </a:tc>
                <a:extLst>
                  <a:ext uri="{0D108BD9-81ED-4DB2-BD59-A6C34878D82A}">
                    <a16:rowId xmlns:a16="http://schemas.microsoft.com/office/drawing/2014/main" val="3873688691"/>
                  </a:ext>
                </a:extLst>
              </a:tr>
              <a:tr h="397915">
                <a:tc>
                  <a:txBody>
                    <a:bodyPr/>
                    <a:lstStyle/>
                    <a:p>
                      <a:pPr algn="ctr" fontAlgn="b"/>
                      <a:r>
                        <a:rPr lang="en-US" sz="1800" b="0" i="0" u="none" strike="noStrike">
                          <a:solidFill>
                            <a:srgbClr val="000000"/>
                          </a:solidFill>
                          <a:effectLst/>
                          <a:latin typeface="Times New Roman" panose="02020603050405020304" pitchFamily="18" charset="0"/>
                        </a:rPr>
                        <a:t>Back shell ejector</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Payload structure</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Removes back shell to allow the balloon to expand outwards</a:t>
                      </a:r>
                    </a:p>
                  </a:txBody>
                  <a:tcPr marL="7620" marR="7620" marT="7620" anchor="b"/>
                </a:tc>
                <a:extLst>
                  <a:ext uri="{0D108BD9-81ED-4DB2-BD59-A6C34878D82A}">
                    <a16:rowId xmlns:a16="http://schemas.microsoft.com/office/drawing/2014/main" val="2227831966"/>
                  </a:ext>
                </a:extLst>
              </a:tr>
              <a:tr h="397915">
                <a:tc>
                  <a:txBody>
                    <a:bodyPr/>
                    <a:lstStyle/>
                    <a:p>
                      <a:pPr algn="ctr" fontAlgn="b"/>
                      <a:r>
                        <a:rPr lang="en-US" sz="1800" b="0" i="0" u="none" strike="noStrike">
                          <a:solidFill>
                            <a:srgbClr val="000000"/>
                          </a:solidFill>
                          <a:effectLst/>
                          <a:latin typeface="Times New Roman" panose="02020603050405020304" pitchFamily="18" charset="0"/>
                        </a:rPr>
                        <a:t>Gas valve system</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Payload structure</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Inflates the balloon, which will be controlled by the team after</a:t>
                      </a:r>
                    </a:p>
                  </a:txBody>
                  <a:tcPr marL="7620" marR="7620" marT="7620" anchor="b"/>
                </a:tc>
                <a:extLst>
                  <a:ext uri="{0D108BD9-81ED-4DB2-BD59-A6C34878D82A}">
                    <a16:rowId xmlns:a16="http://schemas.microsoft.com/office/drawing/2014/main" val="1349961317"/>
                  </a:ext>
                </a:extLst>
              </a:tr>
              <a:tr h="397915">
                <a:tc>
                  <a:txBody>
                    <a:bodyPr/>
                    <a:lstStyle/>
                    <a:p>
                      <a:pPr algn="ctr" fontAlgn="b"/>
                      <a:r>
                        <a:rPr lang="en-US" sz="1800" b="0" i="0" u="none" strike="noStrike">
                          <a:solidFill>
                            <a:srgbClr val="000000"/>
                          </a:solidFill>
                          <a:effectLst/>
                          <a:latin typeface="Times New Roman" panose="02020603050405020304" pitchFamily="18" charset="0"/>
                        </a:rPr>
                        <a:t>On-board thrusters/propellers</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Payload structure</a:t>
                      </a:r>
                    </a:p>
                  </a:txBody>
                  <a:tcPr marL="7620" marR="7620" marT="7620" anchor="b"/>
                </a:tc>
                <a:tc>
                  <a:txBody>
                    <a:bodyPr/>
                    <a:lstStyle/>
                    <a:p>
                      <a:pPr algn="ctr" fontAlgn="b"/>
                      <a:r>
                        <a:rPr lang="en-US" sz="1800" b="0" i="0" u="none" strike="noStrike">
                          <a:solidFill>
                            <a:srgbClr val="000000"/>
                          </a:solidFill>
                          <a:effectLst/>
                          <a:latin typeface="Times New Roman" panose="02020603050405020304" pitchFamily="18" charset="0"/>
                        </a:rPr>
                        <a:t>Controlled by the team to navigate the balloon to desired locations</a:t>
                      </a:r>
                    </a:p>
                  </a:txBody>
                  <a:tcPr marL="7620" marR="7620" marT="7620" anchor="b"/>
                </a:tc>
                <a:extLst>
                  <a:ext uri="{0D108BD9-81ED-4DB2-BD59-A6C34878D82A}">
                    <a16:rowId xmlns:a16="http://schemas.microsoft.com/office/drawing/2014/main" val="2964084813"/>
                  </a:ext>
                </a:extLst>
              </a:tr>
            </a:tbl>
          </a:graphicData>
        </a:graphic>
      </p:graphicFrame>
    </p:spTree>
    <p:extLst>
      <p:ext uri="{BB962C8B-B14F-4D97-AF65-F5344CB8AC3E}">
        <p14:creationId xmlns:p14="http://schemas.microsoft.com/office/powerpoint/2010/main" val="349350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845734"/>
                <a:ext cx="10058400" cy="4440766"/>
              </a:xfrm>
            </p:spPr>
            <p:txBody>
              <a:bodyPr>
                <a:noAutofit/>
              </a:bodyPr>
              <a:lstStyle/>
              <a:p>
                <a:pPr marL="0" indent="0" algn="l">
                  <a:buNone/>
                </a:pPr>
                <a:r>
                  <a:rPr lang="en-US" b="1" u="sng">
                    <a:solidFill>
                      <a:srgbClr val="374151"/>
                    </a:solidFill>
                  </a:rPr>
                  <a:t>Spacecraft Overview</a:t>
                </a:r>
              </a:p>
              <a:p>
                <a:pPr lvl="1"/>
                <a:r>
                  <a:rPr lang="en-US" b="1"/>
                  <a:t>Volume: </a:t>
                </a:r>
                <a:r>
                  <a:rPr lang="en-US"/>
                  <a:t>14.03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a:p>
              <a:p>
                <a:pPr lvl="1"/>
                <a:r>
                  <a:rPr lang="en-US" b="1"/>
                  <a:t>Surface area: </a:t>
                </a:r>
                <a:r>
                  <a:rPr lang="en-US"/>
                  <a:t>266.38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a:p>
              <a:p>
                <a:pPr lvl="1"/>
                <a:r>
                  <a:rPr lang="en-US" b="1"/>
                  <a:t>Mass of launch vehicle adapter: </a:t>
                </a:r>
                <a:r>
                  <a:rPr lang="en-US"/>
                  <a:t>783.50 kg</a:t>
                </a:r>
              </a:p>
              <a:p>
                <a:pPr lvl="1"/>
                <a:r>
                  <a:rPr lang="en-US" b="1"/>
                  <a:t>Total mass: </a:t>
                </a:r>
                <a:r>
                  <a:rPr lang="en-US"/>
                  <a:t>35328.86 kg</a:t>
                </a:r>
              </a:p>
              <a:p>
                <a:pPr marL="0" indent="0" algn="l">
                  <a:buNone/>
                </a:pPr>
                <a:r>
                  <a:rPr lang="en-US" b="1" u="sng">
                    <a:solidFill>
                      <a:srgbClr val="374151"/>
                    </a:solidFill>
                  </a:rPr>
                  <a:t>Spacecraft Budgets</a:t>
                </a:r>
              </a:p>
              <a:p>
                <a:pPr lvl="1"/>
                <a:r>
                  <a:rPr lang="en-US" b="1" i="0">
                    <a:solidFill>
                      <a:srgbClr val="374151"/>
                    </a:solidFill>
                    <a:effectLst/>
                  </a:rPr>
                  <a:t>Total Mass: </a:t>
                </a:r>
                <a:r>
                  <a:rPr lang="en-US" sz="2000" b="0" i="0" u="none" strike="noStrike">
                    <a:solidFill>
                      <a:srgbClr val="000000"/>
                    </a:solidFill>
                    <a:effectLst/>
                    <a:latin typeface="Times New Roman" panose="02020603050405020304" pitchFamily="18" charset="0"/>
                  </a:rPr>
                  <a:t>24542.26</a:t>
                </a:r>
                <a:r>
                  <a:rPr lang="en-US" i="0">
                    <a:solidFill>
                      <a:srgbClr val="374151"/>
                    </a:solidFill>
                    <a:effectLst/>
                  </a:rPr>
                  <a:t> kg (20.2% over budget)</a:t>
                </a:r>
              </a:p>
              <a:p>
                <a:pPr lvl="2"/>
                <a:r>
                  <a:rPr lang="en-US">
                    <a:solidFill>
                      <a:srgbClr val="374151"/>
                    </a:solidFill>
                  </a:rPr>
                  <a:t>Within SLS’s payload mass capacity of </a:t>
                </a:r>
                <a:r>
                  <a:rPr lang="en-US" b="0" i="0">
                    <a:solidFill>
                      <a:schemeClr val="tx1"/>
                    </a:solidFill>
                    <a:effectLst/>
                  </a:rPr>
                  <a:t>37,901 kg</a:t>
                </a:r>
                <a:endParaRPr lang="en-US" i="0">
                  <a:solidFill>
                    <a:schemeClr val="tx1"/>
                  </a:solidFill>
                  <a:effectLst/>
                </a:endParaRPr>
              </a:p>
              <a:p>
                <a:pPr lvl="2"/>
                <a:endParaRPr lang="en-US" i="0">
                  <a:solidFill>
                    <a:srgbClr val="374151"/>
                  </a:solidFill>
                  <a:effectLst/>
                </a:endParaRPr>
              </a:p>
            </p:txBody>
          </p:sp>
        </mc:Choice>
        <mc:Fallback>
          <p:sp>
            <p:nvSpPr>
              <p:cNvPr id="3" name="Content Placeholder 2">
                <a:extLst>
                  <a:ext uri="{FF2B5EF4-FFF2-40B4-BE49-F238E27FC236}">
                    <a16:creationId xmlns:a16="http://schemas.microsoft.com/office/drawing/2014/main" id="{54EB609B-490B-DCE0-8674-BCCDA92230BC}"/>
                  </a:ext>
                </a:extLst>
              </p:cNvPr>
              <p:cNvSpPr>
                <a:spLocks noGrp="1" noRot="1" noChangeAspect="1" noMove="1" noResize="1" noEditPoints="1" noAdjustHandles="1" noChangeArrowheads="1" noChangeShapeType="1" noTextEdit="1"/>
              </p:cNvSpPr>
              <p:nvPr>
                <p:ph idx="1"/>
              </p:nvPr>
            </p:nvSpPr>
            <p:spPr>
              <a:xfrm>
                <a:off x="1097280" y="1845734"/>
                <a:ext cx="10058400" cy="4440766"/>
              </a:xfrm>
              <a:blipFill>
                <a:blip r:embed="rId3"/>
                <a:stretch>
                  <a:fillRect l="-1515" t="-15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fld id="{629637A9-119A-49DA-BD12-AAC58B377D80}" type="slidenum">
              <a:rPr lang="en-US" smtClean="0"/>
              <a:pPr/>
              <a:t>75</a:t>
            </a:fld>
            <a:endParaRPr lang="en-US"/>
          </a:p>
        </p:txBody>
      </p:sp>
    </p:spTree>
    <p:extLst>
      <p:ext uri="{BB962C8B-B14F-4D97-AF65-F5344CB8AC3E}">
        <p14:creationId xmlns:p14="http://schemas.microsoft.com/office/powerpoint/2010/main" val="11624778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39315E-F460-915E-D988-81C5B8B98B56}"/>
              </a:ext>
            </a:extLst>
          </p:cNvPr>
          <p:cNvSpPr>
            <a:spLocks noGrp="1"/>
          </p:cNvSpPr>
          <p:nvPr>
            <p:ph type="sldNum" sz="quarter" idx="12"/>
          </p:nvPr>
        </p:nvSpPr>
        <p:spPr/>
        <p:txBody>
          <a:bodyPr/>
          <a:lstStyle/>
          <a:p>
            <a:fld id="{4FAB73BC-B049-4115-A692-8D63A059BFB8}" type="slidenum">
              <a:rPr lang="en-US" smtClean="0"/>
              <a:pPr/>
              <a:t>76</a:t>
            </a:fld>
            <a:endParaRPr lang="en-US"/>
          </a:p>
        </p:txBody>
      </p:sp>
      <p:pic>
        <p:nvPicPr>
          <p:cNvPr id="4" name="Picture 3">
            <a:extLst>
              <a:ext uri="{FF2B5EF4-FFF2-40B4-BE49-F238E27FC236}">
                <a16:creationId xmlns:a16="http://schemas.microsoft.com/office/drawing/2014/main" id="{A662D7BD-C412-72D9-7F82-3147009712FE}"/>
              </a:ext>
            </a:extLst>
          </p:cNvPr>
          <p:cNvPicPr>
            <a:picLocks noChangeAspect="1"/>
          </p:cNvPicPr>
          <p:nvPr/>
        </p:nvPicPr>
        <p:blipFill>
          <a:blip r:embed="rId2"/>
          <a:stretch>
            <a:fillRect/>
          </a:stretch>
        </p:blipFill>
        <p:spPr>
          <a:xfrm>
            <a:off x="610617" y="613235"/>
            <a:ext cx="4957063" cy="5630085"/>
          </a:xfrm>
          <a:prstGeom prst="rect">
            <a:avLst/>
          </a:prstGeom>
        </p:spPr>
      </p:pic>
      <p:pic>
        <p:nvPicPr>
          <p:cNvPr id="5" name="Picture 4">
            <a:extLst>
              <a:ext uri="{FF2B5EF4-FFF2-40B4-BE49-F238E27FC236}">
                <a16:creationId xmlns:a16="http://schemas.microsoft.com/office/drawing/2014/main" id="{707AC98C-D5CD-9011-53BB-5ACD118AB37C}"/>
              </a:ext>
            </a:extLst>
          </p:cNvPr>
          <p:cNvPicPr>
            <a:picLocks noChangeAspect="1"/>
          </p:cNvPicPr>
          <p:nvPr/>
        </p:nvPicPr>
        <p:blipFill>
          <a:blip r:embed="rId3"/>
          <a:stretch>
            <a:fillRect/>
          </a:stretch>
        </p:blipFill>
        <p:spPr>
          <a:xfrm>
            <a:off x="6343206" y="614680"/>
            <a:ext cx="5320065" cy="5628640"/>
          </a:xfrm>
          <a:prstGeom prst="rect">
            <a:avLst/>
          </a:prstGeom>
        </p:spPr>
      </p:pic>
      <p:sp>
        <p:nvSpPr>
          <p:cNvPr id="6" name="TextBox 5">
            <a:extLst>
              <a:ext uri="{FF2B5EF4-FFF2-40B4-BE49-F238E27FC236}">
                <a16:creationId xmlns:a16="http://schemas.microsoft.com/office/drawing/2014/main" id="{B9B5D90E-38A0-1209-5301-6D3046779E7E}"/>
              </a:ext>
            </a:extLst>
          </p:cNvPr>
          <p:cNvSpPr txBox="1"/>
          <p:nvPr/>
        </p:nvSpPr>
        <p:spPr>
          <a:xfrm>
            <a:off x="1316074" y="213125"/>
            <a:ext cx="2915608"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With Aeroshell</a:t>
            </a:r>
            <a:endParaRPr lang="en-US" sz="20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9AFDFAB-5305-4B47-57DF-5B5C0CE7D8CC}"/>
              </a:ext>
            </a:extLst>
          </p:cNvPr>
          <p:cNvSpPr txBox="1"/>
          <p:nvPr/>
        </p:nvSpPr>
        <p:spPr>
          <a:xfrm>
            <a:off x="7545434" y="213125"/>
            <a:ext cx="2915608"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Without Aeroshell</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18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C78FB-FF2E-D927-8371-D9935B3D302A}"/>
              </a:ext>
            </a:extLst>
          </p:cNvPr>
          <p:cNvSpPr>
            <a:spLocks noGrp="1"/>
          </p:cNvSpPr>
          <p:nvPr>
            <p:ph type="title"/>
          </p:nvPr>
        </p:nvSpPr>
        <p:spPr/>
        <p:txBody>
          <a:bodyPr/>
          <a:lstStyle/>
          <a:p>
            <a:r>
              <a:rPr lang="en-US"/>
              <a:t>Control System</a:t>
            </a:r>
          </a:p>
        </p:txBody>
      </p:sp>
      <p:sp>
        <p:nvSpPr>
          <p:cNvPr id="4" name="Picture Placeholder 3">
            <a:extLst>
              <a:ext uri="{FF2B5EF4-FFF2-40B4-BE49-F238E27FC236}">
                <a16:creationId xmlns:a16="http://schemas.microsoft.com/office/drawing/2014/main" id="{712AE16C-332B-7AB3-DB7D-8F8E53E39D41}"/>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07655DA7-C44A-AD44-B9E1-F67D50853805}"/>
              </a:ext>
            </a:extLst>
          </p:cNvPr>
          <p:cNvSpPr>
            <a:spLocks noGrp="1"/>
          </p:cNvSpPr>
          <p:nvPr>
            <p:ph type="body" sz="half" idx="2"/>
          </p:nvPr>
        </p:nvSpPr>
        <p:spPr/>
        <p:txBody>
          <a:bodyPr/>
          <a:lstStyle/>
          <a:p>
            <a:endParaRPr lang="en-US"/>
          </a:p>
        </p:txBody>
      </p:sp>
      <p:sp>
        <p:nvSpPr>
          <p:cNvPr id="2" name="Slide Number Placeholder 1">
            <a:extLst>
              <a:ext uri="{FF2B5EF4-FFF2-40B4-BE49-F238E27FC236}">
                <a16:creationId xmlns:a16="http://schemas.microsoft.com/office/drawing/2014/main" id="{3F363321-E87D-8737-9EDE-CF5BB1869483}"/>
              </a:ext>
            </a:extLst>
          </p:cNvPr>
          <p:cNvSpPr>
            <a:spLocks noGrp="1"/>
          </p:cNvSpPr>
          <p:nvPr>
            <p:ph type="sldNum" sz="quarter" idx="12"/>
          </p:nvPr>
        </p:nvSpPr>
        <p:spPr/>
        <p:txBody>
          <a:bodyPr/>
          <a:lstStyle/>
          <a:p>
            <a:fld id="{4FAB73BC-B049-4115-A692-8D63A059BFB8}" type="slidenum">
              <a:rPr lang="en-US" smtClean="0"/>
              <a:pPr/>
              <a:t>77</a:t>
            </a:fld>
            <a:endParaRPr lang="en-US"/>
          </a:p>
        </p:txBody>
      </p:sp>
    </p:spTree>
    <p:extLst>
      <p:ext uri="{BB962C8B-B14F-4D97-AF65-F5344CB8AC3E}">
        <p14:creationId xmlns:p14="http://schemas.microsoft.com/office/powerpoint/2010/main" val="3828394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4D47B7-B7C4-79FD-123F-7F355F21281A}"/>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B4D1B072-6EE9-B911-6D02-6100F50E2C82}"/>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F458398-0F88-FB35-BFF6-E07920958A95}"/>
              </a:ext>
            </a:extLst>
          </p:cNvPr>
          <p:cNvSpPr>
            <a:spLocks noGrp="1"/>
          </p:cNvSpPr>
          <p:nvPr>
            <p:ph type="sldNum" sz="quarter" idx="12"/>
          </p:nvPr>
        </p:nvSpPr>
        <p:spPr/>
        <p:txBody>
          <a:bodyPr/>
          <a:lstStyle/>
          <a:p>
            <a:fld id="{4FAB73BC-B049-4115-A692-8D63A059BFB8}" type="slidenum">
              <a:rPr lang="en-US" smtClean="0"/>
              <a:t>78</a:t>
            </a:fld>
            <a:endParaRPr lang="en-US"/>
          </a:p>
        </p:txBody>
      </p:sp>
    </p:spTree>
    <p:extLst>
      <p:ext uri="{BB962C8B-B14F-4D97-AF65-F5344CB8AC3E}">
        <p14:creationId xmlns:p14="http://schemas.microsoft.com/office/powerpoint/2010/main" val="2246548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A798-F5F3-1770-05D0-A2BCC9741C8D}"/>
              </a:ext>
            </a:extLst>
          </p:cNvPr>
          <p:cNvSpPr>
            <a:spLocks noGrp="1"/>
          </p:cNvSpPr>
          <p:nvPr>
            <p:ph type="title"/>
          </p:nvPr>
        </p:nvSpPr>
        <p:spPr/>
        <p:txBody>
          <a:bodyPr/>
          <a:lstStyle/>
          <a:p>
            <a:r>
              <a:rPr lang="en-US"/>
              <a:t>Exploded-View and Call-outs</a:t>
            </a:r>
          </a:p>
        </p:txBody>
      </p:sp>
      <p:pic>
        <p:nvPicPr>
          <p:cNvPr id="6" name="Content Placeholder 5">
            <a:extLst>
              <a:ext uri="{FF2B5EF4-FFF2-40B4-BE49-F238E27FC236}">
                <a16:creationId xmlns:a16="http://schemas.microsoft.com/office/drawing/2014/main" id="{BDBDD33A-F2BC-2E66-09CD-C6C4416B5004}"/>
              </a:ext>
            </a:extLst>
          </p:cNvPr>
          <p:cNvPicPr>
            <a:picLocks noGrp="1" noChangeAspect="1"/>
          </p:cNvPicPr>
          <p:nvPr>
            <p:ph idx="1"/>
          </p:nvPr>
        </p:nvPicPr>
        <p:blipFill>
          <a:blip r:embed="rId2"/>
          <a:stretch>
            <a:fillRect/>
          </a:stretch>
        </p:blipFill>
        <p:spPr>
          <a:xfrm>
            <a:off x="4635509" y="1846263"/>
            <a:ext cx="2981308" cy="4022725"/>
          </a:xfrm>
        </p:spPr>
      </p:pic>
      <p:sp>
        <p:nvSpPr>
          <p:cNvPr id="4" name="Slide Number Placeholder 3">
            <a:extLst>
              <a:ext uri="{FF2B5EF4-FFF2-40B4-BE49-F238E27FC236}">
                <a16:creationId xmlns:a16="http://schemas.microsoft.com/office/drawing/2014/main" id="{E41D4C30-ABC3-2155-3D58-A88714A6E5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AA287629-D917-CB0F-DD02-893951ABDF1A}"/>
              </a:ext>
            </a:extLst>
          </p:cNvPr>
          <p:cNvCxnSpPr/>
          <p:nvPr/>
        </p:nvCxnSpPr>
        <p:spPr>
          <a:xfrm>
            <a:off x="3590925" y="3933825"/>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8A13122-9847-8986-4F3C-F12DFC84C32A}"/>
              </a:ext>
            </a:extLst>
          </p:cNvPr>
          <p:cNvCxnSpPr/>
          <p:nvPr/>
        </p:nvCxnSpPr>
        <p:spPr>
          <a:xfrm>
            <a:off x="3352800" y="3067050"/>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A6ADC0-A8B9-592B-26C0-CE6B75D64624}"/>
              </a:ext>
            </a:extLst>
          </p:cNvPr>
          <p:cNvCxnSpPr/>
          <p:nvPr/>
        </p:nvCxnSpPr>
        <p:spPr>
          <a:xfrm>
            <a:off x="3430671" y="2218374"/>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099BCA-9926-D878-6513-E2FFFF2894B8}"/>
              </a:ext>
            </a:extLst>
          </p:cNvPr>
          <p:cNvCxnSpPr/>
          <p:nvPr/>
        </p:nvCxnSpPr>
        <p:spPr>
          <a:xfrm>
            <a:off x="3738707" y="2497493"/>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D207CF-3A77-FD82-69D1-4C80E936AC37}"/>
              </a:ext>
            </a:extLst>
          </p:cNvPr>
          <p:cNvCxnSpPr>
            <a:cxnSpLocks/>
          </p:cNvCxnSpPr>
          <p:nvPr/>
        </p:nvCxnSpPr>
        <p:spPr>
          <a:xfrm flipH="1">
            <a:off x="6532787" y="2840271"/>
            <a:ext cx="752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5B7695-BC41-6DB9-4949-F8B561DDE291}"/>
              </a:ext>
            </a:extLst>
          </p:cNvPr>
          <p:cNvCxnSpPr>
            <a:cxnSpLocks/>
          </p:cNvCxnSpPr>
          <p:nvPr/>
        </p:nvCxnSpPr>
        <p:spPr>
          <a:xfrm flipH="1">
            <a:off x="6334125" y="3505200"/>
            <a:ext cx="133659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4C739E-8C04-603F-752F-8E4806E607E9}"/>
              </a:ext>
            </a:extLst>
          </p:cNvPr>
          <p:cNvCxnSpPr/>
          <p:nvPr/>
        </p:nvCxnSpPr>
        <p:spPr>
          <a:xfrm>
            <a:off x="3800475" y="4743450"/>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A347E-4606-AF44-639A-3144330B86C5}"/>
              </a:ext>
            </a:extLst>
          </p:cNvPr>
          <p:cNvCxnSpPr>
            <a:cxnSpLocks/>
          </p:cNvCxnSpPr>
          <p:nvPr/>
        </p:nvCxnSpPr>
        <p:spPr>
          <a:xfrm>
            <a:off x="3800475" y="4438650"/>
            <a:ext cx="20955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789DD-8C7F-0ECC-6747-158F39BF9751}"/>
              </a:ext>
            </a:extLst>
          </p:cNvPr>
          <p:cNvCxnSpPr>
            <a:cxnSpLocks/>
          </p:cNvCxnSpPr>
          <p:nvPr/>
        </p:nvCxnSpPr>
        <p:spPr>
          <a:xfrm flipH="1">
            <a:off x="6505575" y="4279821"/>
            <a:ext cx="1358857" cy="263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18B7DC-E785-7557-C8D4-458610043989}"/>
              </a:ext>
            </a:extLst>
          </p:cNvPr>
          <p:cNvCxnSpPr>
            <a:cxnSpLocks/>
            <a:stCxn id="33" idx="1"/>
          </p:cNvCxnSpPr>
          <p:nvPr/>
        </p:nvCxnSpPr>
        <p:spPr>
          <a:xfrm flipH="1">
            <a:off x="6657975" y="4625816"/>
            <a:ext cx="1215846" cy="70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A23F8C-B7A5-D422-A4A0-141F14BC5D8D}"/>
              </a:ext>
            </a:extLst>
          </p:cNvPr>
          <p:cNvCxnSpPr>
            <a:cxnSpLocks/>
            <a:stCxn id="32" idx="1"/>
          </p:cNvCxnSpPr>
          <p:nvPr/>
        </p:nvCxnSpPr>
        <p:spPr>
          <a:xfrm flipH="1" flipV="1">
            <a:off x="6505575" y="4857750"/>
            <a:ext cx="1351125" cy="73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B39CD6-BA66-BC5D-A55C-6AEA5E345898}"/>
              </a:ext>
            </a:extLst>
          </p:cNvPr>
          <p:cNvCxnSpPr>
            <a:cxnSpLocks/>
          </p:cNvCxnSpPr>
          <p:nvPr/>
        </p:nvCxnSpPr>
        <p:spPr>
          <a:xfrm flipV="1">
            <a:off x="3590925" y="4857750"/>
            <a:ext cx="2238375" cy="1373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EB8A95-4D05-4876-F6A0-5519B2F73267}"/>
              </a:ext>
            </a:extLst>
          </p:cNvPr>
          <p:cNvCxnSpPr>
            <a:cxnSpLocks/>
          </p:cNvCxnSpPr>
          <p:nvPr/>
        </p:nvCxnSpPr>
        <p:spPr>
          <a:xfrm flipV="1">
            <a:off x="3785352" y="4943475"/>
            <a:ext cx="2310648" cy="4411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3F2E6E-2F16-FCB1-66FF-4AFCF80495FA}"/>
              </a:ext>
            </a:extLst>
          </p:cNvPr>
          <p:cNvCxnSpPr>
            <a:cxnSpLocks/>
          </p:cNvCxnSpPr>
          <p:nvPr/>
        </p:nvCxnSpPr>
        <p:spPr>
          <a:xfrm flipH="1" flipV="1">
            <a:off x="6311857" y="4921567"/>
            <a:ext cx="1552575" cy="329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399B56-300D-E8F9-6CD6-E095E995D104}"/>
              </a:ext>
            </a:extLst>
          </p:cNvPr>
          <p:cNvCxnSpPr>
            <a:cxnSpLocks/>
          </p:cNvCxnSpPr>
          <p:nvPr/>
        </p:nvCxnSpPr>
        <p:spPr>
          <a:xfrm flipV="1">
            <a:off x="3720221" y="5625466"/>
            <a:ext cx="2105025" cy="285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99611E-6011-55CC-8218-7287F2619E98}"/>
              </a:ext>
            </a:extLst>
          </p:cNvPr>
          <p:cNvSpPr txBox="1"/>
          <p:nvPr/>
        </p:nvSpPr>
        <p:spPr>
          <a:xfrm>
            <a:off x="2020136" y="1987155"/>
            <a:ext cx="1332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Cruise stage</a:t>
            </a:r>
          </a:p>
        </p:txBody>
      </p:sp>
      <p:sp>
        <p:nvSpPr>
          <p:cNvPr id="23" name="TextBox 22">
            <a:extLst>
              <a:ext uri="{FF2B5EF4-FFF2-40B4-BE49-F238E27FC236}">
                <a16:creationId xmlns:a16="http://schemas.microsoft.com/office/drawing/2014/main" id="{9518EF78-E03B-C4C8-4B55-325CD0649028}"/>
              </a:ext>
            </a:extLst>
          </p:cNvPr>
          <p:cNvSpPr txBox="1"/>
          <p:nvPr/>
        </p:nvSpPr>
        <p:spPr>
          <a:xfrm>
            <a:off x="1747982" y="2322353"/>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Dinitrogen tank</a:t>
            </a:r>
          </a:p>
        </p:txBody>
      </p:sp>
      <p:sp>
        <p:nvSpPr>
          <p:cNvPr id="24" name="TextBox 23">
            <a:extLst>
              <a:ext uri="{FF2B5EF4-FFF2-40B4-BE49-F238E27FC236}">
                <a16:creationId xmlns:a16="http://schemas.microsoft.com/office/drawing/2014/main" id="{D8849E81-B73F-83F7-0D91-D069747DC8E5}"/>
              </a:ext>
            </a:extLst>
          </p:cNvPr>
          <p:cNvSpPr txBox="1"/>
          <p:nvPr/>
        </p:nvSpPr>
        <p:spPr>
          <a:xfrm>
            <a:off x="7218081" y="2633936"/>
            <a:ext cx="28866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Monomethyl hydrazine tank</a:t>
            </a:r>
          </a:p>
        </p:txBody>
      </p:sp>
      <p:sp>
        <p:nvSpPr>
          <p:cNvPr id="25" name="TextBox 24">
            <a:extLst>
              <a:ext uri="{FF2B5EF4-FFF2-40B4-BE49-F238E27FC236}">
                <a16:creationId xmlns:a16="http://schemas.microsoft.com/office/drawing/2014/main" id="{462A2745-D410-8EBB-17A8-36B46BA63829}"/>
              </a:ext>
            </a:extLst>
          </p:cNvPr>
          <p:cNvSpPr txBox="1"/>
          <p:nvPr/>
        </p:nvSpPr>
        <p:spPr>
          <a:xfrm>
            <a:off x="1494044" y="2871788"/>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Back shell</a:t>
            </a:r>
          </a:p>
        </p:txBody>
      </p:sp>
      <p:sp>
        <p:nvSpPr>
          <p:cNvPr id="26" name="TextBox 25">
            <a:extLst>
              <a:ext uri="{FF2B5EF4-FFF2-40B4-BE49-F238E27FC236}">
                <a16:creationId xmlns:a16="http://schemas.microsoft.com/office/drawing/2014/main" id="{AC5AFF51-7783-5412-8888-2BA654751DD9}"/>
              </a:ext>
            </a:extLst>
          </p:cNvPr>
          <p:cNvSpPr txBox="1"/>
          <p:nvPr/>
        </p:nvSpPr>
        <p:spPr>
          <a:xfrm>
            <a:off x="2200421" y="576834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Heat shield</a:t>
            </a:r>
          </a:p>
        </p:txBody>
      </p:sp>
      <p:sp>
        <p:nvSpPr>
          <p:cNvPr id="27" name="TextBox 26">
            <a:extLst>
              <a:ext uri="{FF2B5EF4-FFF2-40B4-BE49-F238E27FC236}">
                <a16:creationId xmlns:a16="http://schemas.microsoft.com/office/drawing/2014/main" id="{0160A113-AFA8-631A-A3A6-00C1DF70C705}"/>
              </a:ext>
            </a:extLst>
          </p:cNvPr>
          <p:cNvSpPr txBox="1"/>
          <p:nvPr/>
        </p:nvSpPr>
        <p:spPr>
          <a:xfrm>
            <a:off x="2200421" y="427982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Fuel cell</a:t>
            </a:r>
          </a:p>
        </p:txBody>
      </p:sp>
      <p:sp>
        <p:nvSpPr>
          <p:cNvPr id="28" name="TextBox 27">
            <a:extLst>
              <a:ext uri="{FF2B5EF4-FFF2-40B4-BE49-F238E27FC236}">
                <a16:creationId xmlns:a16="http://schemas.microsoft.com/office/drawing/2014/main" id="{B2E83FAB-9678-B1CB-77E0-93B436602C03}"/>
              </a:ext>
            </a:extLst>
          </p:cNvPr>
          <p:cNvSpPr txBox="1"/>
          <p:nvPr/>
        </p:nvSpPr>
        <p:spPr>
          <a:xfrm>
            <a:off x="1451263" y="4543425"/>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Telecommunications</a:t>
            </a:r>
          </a:p>
        </p:txBody>
      </p:sp>
      <p:sp>
        <p:nvSpPr>
          <p:cNvPr id="29" name="TextBox 28">
            <a:extLst>
              <a:ext uri="{FF2B5EF4-FFF2-40B4-BE49-F238E27FC236}">
                <a16:creationId xmlns:a16="http://schemas.microsoft.com/office/drawing/2014/main" id="{77C71742-873C-BDB1-F0BD-23A2267F25DB}"/>
              </a:ext>
            </a:extLst>
          </p:cNvPr>
          <p:cNvSpPr txBox="1"/>
          <p:nvPr/>
        </p:nvSpPr>
        <p:spPr>
          <a:xfrm>
            <a:off x="1673492" y="4810482"/>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Helium tank</a:t>
            </a:r>
          </a:p>
        </p:txBody>
      </p:sp>
      <p:sp>
        <p:nvSpPr>
          <p:cNvPr id="30" name="TextBox 29">
            <a:extLst>
              <a:ext uri="{FF2B5EF4-FFF2-40B4-BE49-F238E27FC236}">
                <a16:creationId xmlns:a16="http://schemas.microsoft.com/office/drawing/2014/main" id="{AAC50EFE-EE74-B903-35D0-9B6C89769117}"/>
              </a:ext>
            </a:extLst>
          </p:cNvPr>
          <p:cNvSpPr txBox="1"/>
          <p:nvPr/>
        </p:nvSpPr>
        <p:spPr>
          <a:xfrm>
            <a:off x="2004939" y="5246845"/>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SEIS</a:t>
            </a:r>
          </a:p>
        </p:txBody>
      </p:sp>
      <p:sp>
        <p:nvSpPr>
          <p:cNvPr id="31" name="TextBox 30">
            <a:extLst>
              <a:ext uri="{FF2B5EF4-FFF2-40B4-BE49-F238E27FC236}">
                <a16:creationId xmlns:a16="http://schemas.microsoft.com/office/drawing/2014/main" id="{A2F7F427-319E-E4B4-BCCE-FFEBAE3739D7}"/>
              </a:ext>
            </a:extLst>
          </p:cNvPr>
          <p:cNvSpPr txBox="1"/>
          <p:nvPr/>
        </p:nvSpPr>
        <p:spPr>
          <a:xfrm>
            <a:off x="7768857" y="5179814"/>
            <a:ext cx="12413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TLS</a:t>
            </a:r>
          </a:p>
        </p:txBody>
      </p:sp>
      <p:sp>
        <p:nvSpPr>
          <p:cNvPr id="32" name="TextBox 31">
            <a:extLst>
              <a:ext uri="{FF2B5EF4-FFF2-40B4-BE49-F238E27FC236}">
                <a16:creationId xmlns:a16="http://schemas.microsoft.com/office/drawing/2014/main" id="{F282BA6B-6239-FED8-F954-EB5E69A25883}"/>
              </a:ext>
            </a:extLst>
          </p:cNvPr>
          <p:cNvSpPr txBox="1"/>
          <p:nvPr/>
        </p:nvSpPr>
        <p:spPr>
          <a:xfrm>
            <a:off x="7856700" y="4746548"/>
            <a:ext cx="10656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MARCI</a:t>
            </a:r>
          </a:p>
        </p:txBody>
      </p:sp>
      <p:sp>
        <p:nvSpPr>
          <p:cNvPr id="33" name="TextBox 32">
            <a:extLst>
              <a:ext uri="{FF2B5EF4-FFF2-40B4-BE49-F238E27FC236}">
                <a16:creationId xmlns:a16="http://schemas.microsoft.com/office/drawing/2014/main" id="{71EF6EB3-8307-5E49-C584-F6F199C10065}"/>
              </a:ext>
            </a:extLst>
          </p:cNvPr>
          <p:cNvSpPr txBox="1"/>
          <p:nvPr/>
        </p:nvSpPr>
        <p:spPr>
          <a:xfrm>
            <a:off x="7873821" y="4441150"/>
            <a:ext cx="10656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CD&amp;H</a:t>
            </a:r>
          </a:p>
        </p:txBody>
      </p:sp>
      <p:sp>
        <p:nvSpPr>
          <p:cNvPr id="34" name="TextBox 33">
            <a:extLst>
              <a:ext uri="{FF2B5EF4-FFF2-40B4-BE49-F238E27FC236}">
                <a16:creationId xmlns:a16="http://schemas.microsoft.com/office/drawing/2014/main" id="{4E0671E2-8FFF-B596-DA19-6800A1711E89}"/>
              </a:ext>
            </a:extLst>
          </p:cNvPr>
          <p:cNvSpPr txBox="1"/>
          <p:nvPr/>
        </p:nvSpPr>
        <p:spPr>
          <a:xfrm>
            <a:off x="7873821" y="4063195"/>
            <a:ext cx="14321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MASPEX</a:t>
            </a:r>
          </a:p>
        </p:txBody>
      </p:sp>
      <p:sp>
        <p:nvSpPr>
          <p:cNvPr id="35" name="TextBox 34">
            <a:extLst>
              <a:ext uri="{FF2B5EF4-FFF2-40B4-BE49-F238E27FC236}">
                <a16:creationId xmlns:a16="http://schemas.microsoft.com/office/drawing/2014/main" id="{FAFC9BC1-333A-BC9F-08AD-5620A273EBDA}"/>
              </a:ext>
            </a:extLst>
          </p:cNvPr>
          <p:cNvSpPr txBox="1"/>
          <p:nvPr/>
        </p:nvSpPr>
        <p:spPr>
          <a:xfrm>
            <a:off x="7732433" y="3291621"/>
            <a:ext cx="16930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Folded balloon</a:t>
            </a:r>
          </a:p>
        </p:txBody>
      </p:sp>
      <p:sp>
        <p:nvSpPr>
          <p:cNvPr id="36" name="TextBox 35">
            <a:extLst>
              <a:ext uri="{FF2B5EF4-FFF2-40B4-BE49-F238E27FC236}">
                <a16:creationId xmlns:a16="http://schemas.microsoft.com/office/drawing/2014/main" id="{19EEDA4D-073D-9A06-3B50-3AEDB68E1242}"/>
              </a:ext>
            </a:extLst>
          </p:cNvPr>
          <p:cNvSpPr txBox="1"/>
          <p:nvPr/>
        </p:nvSpPr>
        <p:spPr>
          <a:xfrm>
            <a:off x="1611398" y="3729240"/>
            <a:ext cx="1979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Payload structure</a:t>
            </a:r>
          </a:p>
        </p:txBody>
      </p:sp>
      <p:cxnSp>
        <p:nvCxnSpPr>
          <p:cNvPr id="37" name="Straight Arrow Connector 36">
            <a:extLst>
              <a:ext uri="{FF2B5EF4-FFF2-40B4-BE49-F238E27FC236}">
                <a16:creationId xmlns:a16="http://schemas.microsoft.com/office/drawing/2014/main" id="{EA8EF895-DB2D-77CA-8D4A-115493DECB44}"/>
              </a:ext>
            </a:extLst>
          </p:cNvPr>
          <p:cNvCxnSpPr>
            <a:cxnSpLocks/>
          </p:cNvCxnSpPr>
          <p:nvPr/>
        </p:nvCxnSpPr>
        <p:spPr>
          <a:xfrm flipV="1">
            <a:off x="3950519" y="4998482"/>
            <a:ext cx="2212156" cy="664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456F6DC-A0CA-460E-5BFF-8410B2140CC9}"/>
              </a:ext>
            </a:extLst>
          </p:cNvPr>
          <p:cNvSpPr txBox="1"/>
          <p:nvPr/>
        </p:nvSpPr>
        <p:spPr>
          <a:xfrm>
            <a:off x="2375033" y="5482831"/>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ACS</a:t>
            </a:r>
          </a:p>
        </p:txBody>
      </p:sp>
    </p:spTree>
    <p:extLst>
      <p:ext uri="{BB962C8B-B14F-4D97-AF65-F5344CB8AC3E}">
        <p14:creationId xmlns:p14="http://schemas.microsoft.com/office/powerpoint/2010/main" val="375766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6B69-AEAA-D0B9-20F8-E56FEF821E09}"/>
              </a:ext>
            </a:extLst>
          </p:cNvPr>
          <p:cNvSpPr>
            <a:spLocks noGrp="1"/>
          </p:cNvSpPr>
          <p:nvPr>
            <p:ph type="title"/>
          </p:nvPr>
        </p:nvSpPr>
        <p:spPr/>
        <p:txBody>
          <a:bodyPr/>
          <a:lstStyle/>
          <a:p>
            <a:r>
              <a:rPr lang="en-US">
                <a:latin typeface="Times New Roman"/>
                <a:cs typeface="Times New Roman"/>
              </a:rPr>
              <a:t>Derived Requirements (1/2)</a:t>
            </a:r>
          </a:p>
        </p:txBody>
      </p:sp>
      <p:sp>
        <p:nvSpPr>
          <p:cNvPr id="4" name="Slide Number Placeholder 3">
            <a:extLst>
              <a:ext uri="{FF2B5EF4-FFF2-40B4-BE49-F238E27FC236}">
                <a16:creationId xmlns:a16="http://schemas.microsoft.com/office/drawing/2014/main" id="{A58F3202-DC8F-D2D7-8D20-1A60CB9D1F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Table 8">
            <a:extLst>
              <a:ext uri="{FF2B5EF4-FFF2-40B4-BE49-F238E27FC236}">
                <a16:creationId xmlns:a16="http://schemas.microsoft.com/office/drawing/2014/main" id="{1A3B638E-29FB-D000-9C19-6D9EC58CC4E8}"/>
              </a:ext>
            </a:extLst>
          </p:cNvPr>
          <p:cNvGraphicFramePr>
            <a:graphicFrameLocks noGrp="1"/>
          </p:cNvGraphicFramePr>
          <p:nvPr>
            <p:ph idx="1"/>
          </p:nvPr>
        </p:nvGraphicFramePr>
        <p:xfrm>
          <a:off x="437515" y="1737360"/>
          <a:ext cx="11135360" cy="5034280"/>
        </p:xfrm>
        <a:graphic>
          <a:graphicData uri="http://schemas.openxmlformats.org/drawingml/2006/table">
            <a:tbl>
              <a:tblPr firstRow="1" bandRow="1">
                <a:tableStyleId>{5C22544A-7EE6-4342-B048-85BDC9FD1C3A}</a:tableStyleId>
              </a:tblPr>
              <a:tblGrid>
                <a:gridCol w="2783840">
                  <a:extLst>
                    <a:ext uri="{9D8B030D-6E8A-4147-A177-3AD203B41FA5}">
                      <a16:colId xmlns:a16="http://schemas.microsoft.com/office/drawing/2014/main" val="1808273617"/>
                    </a:ext>
                  </a:extLst>
                </a:gridCol>
                <a:gridCol w="2783840">
                  <a:extLst>
                    <a:ext uri="{9D8B030D-6E8A-4147-A177-3AD203B41FA5}">
                      <a16:colId xmlns:a16="http://schemas.microsoft.com/office/drawing/2014/main" val="4151281387"/>
                    </a:ext>
                  </a:extLst>
                </a:gridCol>
                <a:gridCol w="2783840">
                  <a:extLst>
                    <a:ext uri="{9D8B030D-6E8A-4147-A177-3AD203B41FA5}">
                      <a16:colId xmlns:a16="http://schemas.microsoft.com/office/drawing/2014/main" val="2204260364"/>
                    </a:ext>
                  </a:extLst>
                </a:gridCol>
                <a:gridCol w="2783840">
                  <a:extLst>
                    <a:ext uri="{9D8B030D-6E8A-4147-A177-3AD203B41FA5}">
                      <a16:colId xmlns:a16="http://schemas.microsoft.com/office/drawing/2014/main" val="1469234876"/>
                    </a:ext>
                  </a:extLst>
                </a:gridCol>
              </a:tblGrid>
              <a:tr h="370840">
                <a:tc>
                  <a:txBody>
                    <a:bodyPr/>
                    <a:lstStyle/>
                    <a:p>
                      <a:pPr algn="ctr"/>
                      <a:r>
                        <a:rPr lang="en-US" sz="1600"/>
                        <a:t>Category</a:t>
                      </a:r>
                    </a:p>
                  </a:txBody>
                  <a:tcPr/>
                </a:tc>
                <a:tc>
                  <a:txBody>
                    <a:bodyPr/>
                    <a:lstStyle/>
                    <a:p>
                      <a:pPr algn="ctr"/>
                      <a:r>
                        <a:rPr lang="en-US" sz="1600"/>
                        <a:t>SLR Reference</a:t>
                      </a:r>
                    </a:p>
                  </a:txBody>
                  <a:tcPr/>
                </a:tc>
                <a:tc>
                  <a:txBody>
                    <a:bodyPr/>
                    <a:lstStyle/>
                    <a:p>
                      <a:pPr algn="ctr"/>
                      <a:r>
                        <a:rPr lang="en-US" sz="1600"/>
                        <a:t>Description</a:t>
                      </a:r>
                    </a:p>
                  </a:txBody>
                  <a:tcPr/>
                </a:tc>
                <a:tc>
                  <a:txBody>
                    <a:bodyPr/>
                    <a:lstStyle/>
                    <a:p>
                      <a:pPr algn="ctr"/>
                      <a:r>
                        <a:rPr lang="en-US" sz="1600"/>
                        <a:t>Validation Method</a:t>
                      </a:r>
                    </a:p>
                  </a:txBody>
                  <a:tcPr/>
                </a:tc>
                <a:extLst>
                  <a:ext uri="{0D108BD9-81ED-4DB2-BD59-A6C34878D82A}">
                    <a16:rowId xmlns:a16="http://schemas.microsoft.com/office/drawing/2014/main" val="2184093488"/>
                  </a:ext>
                </a:extLst>
              </a:tr>
              <a:tr h="370840">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T.1.1-1</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T.0.0-1</a:t>
                      </a:r>
                    </a:p>
                  </a:txBody>
                  <a:tcPr marL="7620" marR="7620" marT="7620" marB="0" anchor="b"/>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The team shall make use of past NASA designs and utilize the average astronaut size to fit the whole crew with a extra space margin of ± 10% volume.</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Crew testing</a:t>
                      </a:r>
                    </a:p>
                  </a:txBody>
                  <a:tcPr marL="7620" marR="7620" marT="7620" marB="0" anchor="b"/>
                </a:tc>
                <a:extLst>
                  <a:ext uri="{0D108BD9-81ED-4DB2-BD59-A6C34878D82A}">
                    <a16:rowId xmlns:a16="http://schemas.microsoft.com/office/drawing/2014/main" val="1021641948"/>
                  </a:ext>
                </a:extLst>
              </a:tr>
              <a:tr h="370840">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T.1.2-1</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T.0.0-2</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The team shall conduct latency tests with the orbiter on Earth mimicking the relay between the orbiter and crew spacecraft to verify a latency of &lt; 0.1ms with a ±0.1%.</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Hardware-in-the-loop testing</a:t>
                      </a:r>
                    </a:p>
                  </a:txBody>
                  <a:tcPr marL="7620" marR="7620" marT="7620" marB="0" anchor="b"/>
                </a:tc>
                <a:extLst>
                  <a:ext uri="{0D108BD9-81ED-4DB2-BD59-A6C34878D82A}">
                    <a16:rowId xmlns:a16="http://schemas.microsoft.com/office/drawing/2014/main" val="3421959911"/>
                  </a:ext>
                </a:extLst>
              </a:tr>
              <a:tr h="370840">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T.1.2-2</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T.0.0-2</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The orbiter shall have the capability of analyzing the Venusian atmosphere utilizing a suite of instruments. </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Operation during mission</a:t>
                      </a:r>
                    </a:p>
                  </a:txBody>
                  <a:tcPr marL="7620" marR="7620" marT="7620" marB="0" anchor="b"/>
                </a:tc>
                <a:extLst>
                  <a:ext uri="{0D108BD9-81ED-4DB2-BD59-A6C34878D82A}">
                    <a16:rowId xmlns:a16="http://schemas.microsoft.com/office/drawing/2014/main" val="248714954"/>
                  </a:ext>
                </a:extLst>
              </a:tr>
              <a:tr h="370840">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T.1.2-2.1</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T.1.2-2</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The laser spectrometer shall capture the key thermodynamic and surface composition properties within a ±.01% margin</a:t>
                      </a:r>
                    </a:p>
                  </a:txBody>
                  <a:tcPr marL="7620" marR="7620" marT="7620" marB="0" anchor="b"/>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Hardware-in-the-loop testing</a:t>
                      </a:r>
                    </a:p>
                  </a:txBody>
                  <a:tcPr marL="7620" marR="7620" marT="7620" marB="0" anchor="b"/>
                </a:tc>
                <a:extLst>
                  <a:ext uri="{0D108BD9-81ED-4DB2-BD59-A6C34878D82A}">
                    <a16:rowId xmlns:a16="http://schemas.microsoft.com/office/drawing/2014/main" val="1522204715"/>
                  </a:ext>
                </a:extLst>
              </a:tr>
            </a:tbl>
          </a:graphicData>
        </a:graphic>
      </p:graphicFrame>
    </p:spTree>
    <p:extLst>
      <p:ext uri="{BB962C8B-B14F-4D97-AF65-F5344CB8AC3E}">
        <p14:creationId xmlns:p14="http://schemas.microsoft.com/office/powerpoint/2010/main" val="3609672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C8FC-7887-41F0-98EF-0CC5A7A8325B}"/>
              </a:ext>
            </a:extLst>
          </p:cNvPr>
          <p:cNvSpPr>
            <a:spLocks noGrp="1"/>
          </p:cNvSpPr>
          <p:nvPr>
            <p:ph type="title"/>
          </p:nvPr>
        </p:nvSpPr>
        <p:spPr/>
        <p:txBody>
          <a:bodyPr/>
          <a:lstStyle/>
          <a:p>
            <a:r>
              <a:rPr lang="en-US"/>
              <a:t>Exploded-View (ADC Specific)</a:t>
            </a:r>
          </a:p>
        </p:txBody>
      </p:sp>
      <p:sp>
        <p:nvSpPr>
          <p:cNvPr id="4" name="Slide Number Placeholder 3">
            <a:extLst>
              <a:ext uri="{FF2B5EF4-FFF2-40B4-BE49-F238E27FC236}">
                <a16:creationId xmlns:a16="http://schemas.microsoft.com/office/drawing/2014/main" id="{4D14BA24-1FD6-474E-7B0D-485F382A86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Content Placeholder 5">
            <a:extLst>
              <a:ext uri="{FF2B5EF4-FFF2-40B4-BE49-F238E27FC236}">
                <a16:creationId xmlns:a16="http://schemas.microsoft.com/office/drawing/2014/main" id="{119CB5F8-E2EC-167D-10B2-F068DD4CD398}"/>
              </a:ext>
            </a:extLst>
          </p:cNvPr>
          <p:cNvPicPr>
            <a:picLocks noChangeAspect="1"/>
          </p:cNvPicPr>
          <p:nvPr/>
        </p:nvPicPr>
        <p:blipFill>
          <a:blip r:embed="rId2"/>
          <a:stretch>
            <a:fillRect/>
          </a:stretch>
        </p:blipFill>
        <p:spPr>
          <a:xfrm>
            <a:off x="4635509" y="1846263"/>
            <a:ext cx="2981308" cy="4022725"/>
          </a:xfrm>
          <a:prstGeom prst="rect">
            <a:avLst/>
          </a:prstGeom>
        </p:spPr>
      </p:pic>
      <p:cxnSp>
        <p:nvCxnSpPr>
          <p:cNvPr id="6" name="Straight Arrow Connector 5">
            <a:extLst>
              <a:ext uri="{FF2B5EF4-FFF2-40B4-BE49-F238E27FC236}">
                <a16:creationId xmlns:a16="http://schemas.microsoft.com/office/drawing/2014/main" id="{6F1ABFE5-A23B-C022-C881-B84A287AD41C}"/>
              </a:ext>
            </a:extLst>
          </p:cNvPr>
          <p:cNvCxnSpPr/>
          <p:nvPr/>
        </p:nvCxnSpPr>
        <p:spPr>
          <a:xfrm>
            <a:off x="3773496" y="2432762"/>
            <a:ext cx="172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D731D7-1CAA-6C66-FEA5-574A6968A873}"/>
              </a:ext>
            </a:extLst>
          </p:cNvPr>
          <p:cNvCxnSpPr>
            <a:cxnSpLocks/>
          </p:cNvCxnSpPr>
          <p:nvPr/>
        </p:nvCxnSpPr>
        <p:spPr>
          <a:xfrm flipH="1">
            <a:off x="6532787" y="2840271"/>
            <a:ext cx="752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976109-8EE8-1FD3-8B04-ED9EBAADD9FF}"/>
              </a:ext>
            </a:extLst>
          </p:cNvPr>
          <p:cNvSpPr txBox="1"/>
          <p:nvPr/>
        </p:nvSpPr>
        <p:spPr>
          <a:xfrm>
            <a:off x="1747982" y="2322353"/>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Dinitrogen tank</a:t>
            </a:r>
          </a:p>
        </p:txBody>
      </p:sp>
      <p:sp>
        <p:nvSpPr>
          <p:cNvPr id="9" name="TextBox 8">
            <a:extLst>
              <a:ext uri="{FF2B5EF4-FFF2-40B4-BE49-F238E27FC236}">
                <a16:creationId xmlns:a16="http://schemas.microsoft.com/office/drawing/2014/main" id="{F7E63FF0-DB90-5012-BF4C-05CCB44B7A5B}"/>
              </a:ext>
            </a:extLst>
          </p:cNvPr>
          <p:cNvSpPr txBox="1"/>
          <p:nvPr/>
        </p:nvSpPr>
        <p:spPr>
          <a:xfrm>
            <a:off x="7218081" y="2633936"/>
            <a:ext cx="28866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Monomethyl hydrazine tank</a:t>
            </a:r>
          </a:p>
        </p:txBody>
      </p:sp>
      <p:cxnSp>
        <p:nvCxnSpPr>
          <p:cNvPr id="11" name="Straight Arrow Connector 10">
            <a:extLst>
              <a:ext uri="{FF2B5EF4-FFF2-40B4-BE49-F238E27FC236}">
                <a16:creationId xmlns:a16="http://schemas.microsoft.com/office/drawing/2014/main" id="{3DBBA337-1D89-388C-EB50-74E91FD0D7F3}"/>
              </a:ext>
            </a:extLst>
          </p:cNvPr>
          <p:cNvCxnSpPr>
            <a:cxnSpLocks/>
          </p:cNvCxnSpPr>
          <p:nvPr/>
        </p:nvCxnSpPr>
        <p:spPr>
          <a:xfrm flipH="1">
            <a:off x="6532787" y="4724321"/>
            <a:ext cx="752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BAFE36-0F63-F3CE-73C4-3CA5F25E854E}"/>
              </a:ext>
            </a:extLst>
          </p:cNvPr>
          <p:cNvSpPr txBox="1"/>
          <p:nvPr/>
        </p:nvSpPr>
        <p:spPr>
          <a:xfrm>
            <a:off x="7716210" y="4161914"/>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Dinitrogen tank</a:t>
            </a:r>
          </a:p>
        </p:txBody>
      </p:sp>
      <p:sp>
        <p:nvSpPr>
          <p:cNvPr id="13" name="TextBox 12">
            <a:extLst>
              <a:ext uri="{FF2B5EF4-FFF2-40B4-BE49-F238E27FC236}">
                <a16:creationId xmlns:a16="http://schemas.microsoft.com/office/drawing/2014/main" id="{15322EFD-D483-CE94-6FA5-F8B933A78B13}"/>
              </a:ext>
            </a:extLst>
          </p:cNvPr>
          <p:cNvSpPr txBox="1"/>
          <p:nvPr/>
        </p:nvSpPr>
        <p:spPr>
          <a:xfrm>
            <a:off x="7218081" y="4517986"/>
            <a:ext cx="28866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Monomethyl hydrazine tank</a:t>
            </a:r>
          </a:p>
        </p:txBody>
      </p:sp>
      <p:cxnSp>
        <p:nvCxnSpPr>
          <p:cNvPr id="14" name="Straight Arrow Connector 13">
            <a:extLst>
              <a:ext uri="{FF2B5EF4-FFF2-40B4-BE49-F238E27FC236}">
                <a16:creationId xmlns:a16="http://schemas.microsoft.com/office/drawing/2014/main" id="{EC8D502F-BE2E-C240-D886-406E1C003A7D}"/>
              </a:ext>
            </a:extLst>
          </p:cNvPr>
          <p:cNvCxnSpPr>
            <a:cxnSpLocks/>
            <a:stCxn id="12" idx="1"/>
          </p:cNvCxnSpPr>
          <p:nvPr/>
        </p:nvCxnSpPr>
        <p:spPr>
          <a:xfrm flipH="1">
            <a:off x="6600825" y="4346580"/>
            <a:ext cx="1115385" cy="253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74C5F3B-3621-1C30-F95C-340EDC1EE9C7}"/>
              </a:ext>
            </a:extLst>
          </p:cNvPr>
          <p:cNvSpPr txBox="1"/>
          <p:nvPr/>
        </p:nvSpPr>
        <p:spPr>
          <a:xfrm>
            <a:off x="2148767" y="275834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4x Thrusters</a:t>
            </a:r>
          </a:p>
        </p:txBody>
      </p:sp>
      <p:cxnSp>
        <p:nvCxnSpPr>
          <p:cNvPr id="18" name="Straight Arrow Connector 17">
            <a:extLst>
              <a:ext uri="{FF2B5EF4-FFF2-40B4-BE49-F238E27FC236}">
                <a16:creationId xmlns:a16="http://schemas.microsoft.com/office/drawing/2014/main" id="{F6362F65-6C30-A1E2-F3C2-3A39434719E7}"/>
              </a:ext>
            </a:extLst>
          </p:cNvPr>
          <p:cNvCxnSpPr>
            <a:cxnSpLocks/>
          </p:cNvCxnSpPr>
          <p:nvPr/>
        </p:nvCxnSpPr>
        <p:spPr>
          <a:xfrm flipV="1">
            <a:off x="3773496" y="2758341"/>
            <a:ext cx="1724025" cy="2171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70207FD-C88A-97A1-8CF4-AA4571C2E2AD}"/>
              </a:ext>
            </a:extLst>
          </p:cNvPr>
          <p:cNvSpPr txBox="1"/>
          <p:nvPr/>
        </p:nvSpPr>
        <p:spPr>
          <a:xfrm>
            <a:off x="2197988" y="4845090"/>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4x Thrusters</a:t>
            </a:r>
          </a:p>
        </p:txBody>
      </p:sp>
      <p:cxnSp>
        <p:nvCxnSpPr>
          <p:cNvPr id="21" name="Straight Arrow Connector 20">
            <a:extLst>
              <a:ext uri="{FF2B5EF4-FFF2-40B4-BE49-F238E27FC236}">
                <a16:creationId xmlns:a16="http://schemas.microsoft.com/office/drawing/2014/main" id="{7F2B2BA0-3EBA-DA1F-9F85-666509B678DF}"/>
              </a:ext>
            </a:extLst>
          </p:cNvPr>
          <p:cNvCxnSpPr>
            <a:cxnSpLocks/>
          </p:cNvCxnSpPr>
          <p:nvPr/>
        </p:nvCxnSpPr>
        <p:spPr>
          <a:xfrm flipV="1">
            <a:off x="3822717" y="4845090"/>
            <a:ext cx="1724025" cy="2171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ABC069F-F70E-A966-1835-99A4F3958938}"/>
              </a:ext>
            </a:extLst>
          </p:cNvPr>
          <p:cNvCxnSpPr>
            <a:cxnSpLocks/>
          </p:cNvCxnSpPr>
          <p:nvPr/>
        </p:nvCxnSpPr>
        <p:spPr>
          <a:xfrm flipV="1">
            <a:off x="3950519" y="4998482"/>
            <a:ext cx="2212156" cy="664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ECC153-18F7-70DA-2E24-09271DEB2559}"/>
              </a:ext>
            </a:extLst>
          </p:cNvPr>
          <p:cNvSpPr txBox="1"/>
          <p:nvPr/>
        </p:nvSpPr>
        <p:spPr>
          <a:xfrm>
            <a:off x="2390846" y="5474572"/>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ACS</a:t>
            </a:r>
          </a:p>
        </p:txBody>
      </p:sp>
    </p:spTree>
    <p:extLst>
      <p:ext uri="{BB962C8B-B14F-4D97-AF65-F5344CB8AC3E}">
        <p14:creationId xmlns:p14="http://schemas.microsoft.com/office/powerpoint/2010/main" val="11601475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F464-905B-2318-8689-A00502A120A6}"/>
              </a:ext>
            </a:extLst>
          </p:cNvPr>
          <p:cNvSpPr>
            <a:spLocks noGrp="1"/>
          </p:cNvSpPr>
          <p:nvPr>
            <p:ph type="title"/>
          </p:nvPr>
        </p:nvSpPr>
        <p:spPr/>
        <p:txBody>
          <a:bodyPr/>
          <a:lstStyle/>
          <a:p>
            <a:r>
              <a:rPr lang="en-US"/>
              <a:t>Top and Side View</a:t>
            </a:r>
          </a:p>
        </p:txBody>
      </p:sp>
      <p:sp>
        <p:nvSpPr>
          <p:cNvPr id="4" name="Slide Number Placeholder 3">
            <a:extLst>
              <a:ext uri="{FF2B5EF4-FFF2-40B4-BE49-F238E27FC236}">
                <a16:creationId xmlns:a16="http://schemas.microsoft.com/office/drawing/2014/main" id="{C3F73EB8-00AD-4A2D-79DA-89C5B7EF19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51F7C56A-E5C6-96EE-D340-66F23EBB68AD}"/>
              </a:ext>
            </a:extLst>
          </p:cNvPr>
          <p:cNvPicPr>
            <a:picLocks noChangeAspect="1"/>
          </p:cNvPicPr>
          <p:nvPr/>
        </p:nvPicPr>
        <p:blipFill>
          <a:blip r:embed="rId2"/>
          <a:stretch>
            <a:fillRect/>
          </a:stretch>
        </p:blipFill>
        <p:spPr>
          <a:xfrm>
            <a:off x="6240543" y="2356626"/>
            <a:ext cx="5464013" cy="3139712"/>
          </a:xfrm>
          <a:prstGeom prst="rect">
            <a:avLst/>
          </a:prstGeom>
        </p:spPr>
      </p:pic>
      <p:pic>
        <p:nvPicPr>
          <p:cNvPr id="10" name="Picture 9">
            <a:extLst>
              <a:ext uri="{FF2B5EF4-FFF2-40B4-BE49-F238E27FC236}">
                <a16:creationId xmlns:a16="http://schemas.microsoft.com/office/drawing/2014/main" id="{D92BDDBD-E989-6028-0706-90D7E4842337}"/>
              </a:ext>
            </a:extLst>
          </p:cNvPr>
          <p:cNvPicPr>
            <a:picLocks noChangeAspect="1"/>
          </p:cNvPicPr>
          <p:nvPr/>
        </p:nvPicPr>
        <p:blipFill>
          <a:blip r:embed="rId3"/>
          <a:stretch>
            <a:fillRect/>
          </a:stretch>
        </p:blipFill>
        <p:spPr>
          <a:xfrm>
            <a:off x="1497330" y="2347990"/>
            <a:ext cx="3465195" cy="3148348"/>
          </a:xfrm>
          <a:prstGeom prst="rect">
            <a:avLst/>
          </a:prstGeom>
        </p:spPr>
      </p:pic>
      <p:cxnSp>
        <p:nvCxnSpPr>
          <p:cNvPr id="12" name="Straight Arrow Connector 11">
            <a:extLst>
              <a:ext uri="{FF2B5EF4-FFF2-40B4-BE49-F238E27FC236}">
                <a16:creationId xmlns:a16="http://schemas.microsoft.com/office/drawing/2014/main" id="{0A9E73E3-8AAB-EDC2-E9C0-2D4BE7661B7B}"/>
              </a:ext>
            </a:extLst>
          </p:cNvPr>
          <p:cNvCxnSpPr>
            <a:cxnSpLocks/>
          </p:cNvCxnSpPr>
          <p:nvPr/>
        </p:nvCxnSpPr>
        <p:spPr>
          <a:xfrm>
            <a:off x="1857375" y="6238875"/>
            <a:ext cx="282892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541875-3646-2698-D34D-27DEA552C354}"/>
              </a:ext>
            </a:extLst>
          </p:cNvPr>
          <p:cNvCxnSpPr>
            <a:cxnSpLocks/>
          </p:cNvCxnSpPr>
          <p:nvPr/>
        </p:nvCxnSpPr>
        <p:spPr>
          <a:xfrm flipV="1">
            <a:off x="1857375" y="3876675"/>
            <a:ext cx="0" cy="23717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AADE83-2EEC-05B7-320F-01CBBBE4F420}"/>
              </a:ext>
            </a:extLst>
          </p:cNvPr>
          <p:cNvCxnSpPr>
            <a:cxnSpLocks/>
          </p:cNvCxnSpPr>
          <p:nvPr/>
        </p:nvCxnSpPr>
        <p:spPr>
          <a:xfrm flipV="1">
            <a:off x="4686300" y="3876675"/>
            <a:ext cx="0" cy="23622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8FCD87-C866-AAB6-64DC-9A65B4FD0C88}"/>
              </a:ext>
            </a:extLst>
          </p:cNvPr>
          <p:cNvCxnSpPr>
            <a:cxnSpLocks/>
          </p:cNvCxnSpPr>
          <p:nvPr/>
        </p:nvCxnSpPr>
        <p:spPr>
          <a:xfrm>
            <a:off x="2171700" y="5886450"/>
            <a:ext cx="22098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421BC2-9CD9-A8B0-B2AE-F114B0EF99C1}"/>
              </a:ext>
            </a:extLst>
          </p:cNvPr>
          <p:cNvCxnSpPr>
            <a:cxnSpLocks/>
          </p:cNvCxnSpPr>
          <p:nvPr/>
        </p:nvCxnSpPr>
        <p:spPr>
          <a:xfrm flipV="1">
            <a:off x="4381500" y="3876675"/>
            <a:ext cx="0" cy="20097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03F697-05EA-2F38-193F-841DBFE00773}"/>
              </a:ext>
            </a:extLst>
          </p:cNvPr>
          <p:cNvCxnSpPr>
            <a:cxnSpLocks/>
          </p:cNvCxnSpPr>
          <p:nvPr/>
        </p:nvCxnSpPr>
        <p:spPr>
          <a:xfrm flipV="1">
            <a:off x="2171700" y="3876675"/>
            <a:ext cx="0" cy="20097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8F9A366-E818-EBCD-4C44-60548FF320C8}"/>
              </a:ext>
            </a:extLst>
          </p:cNvPr>
          <p:cNvCxnSpPr>
            <a:cxnSpLocks/>
          </p:cNvCxnSpPr>
          <p:nvPr/>
        </p:nvCxnSpPr>
        <p:spPr>
          <a:xfrm>
            <a:off x="2686050" y="5448713"/>
            <a:ext cx="116205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BBC7B2-54BF-5B12-96A2-0569E148E421}"/>
              </a:ext>
            </a:extLst>
          </p:cNvPr>
          <p:cNvCxnSpPr>
            <a:cxnSpLocks/>
          </p:cNvCxnSpPr>
          <p:nvPr/>
        </p:nvCxnSpPr>
        <p:spPr>
          <a:xfrm flipV="1">
            <a:off x="3867150" y="3943350"/>
            <a:ext cx="0" cy="14767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5CDDD9-B224-3A42-6BB1-2C9032B6A2F8}"/>
              </a:ext>
            </a:extLst>
          </p:cNvPr>
          <p:cNvCxnSpPr>
            <a:cxnSpLocks/>
          </p:cNvCxnSpPr>
          <p:nvPr/>
        </p:nvCxnSpPr>
        <p:spPr>
          <a:xfrm flipV="1">
            <a:off x="2686050" y="3971925"/>
            <a:ext cx="0" cy="14767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004E25-9DFD-C2CC-0840-586509D49392}"/>
              </a:ext>
            </a:extLst>
          </p:cNvPr>
          <p:cNvSpPr txBox="1"/>
          <p:nvPr/>
        </p:nvSpPr>
        <p:spPr>
          <a:xfrm>
            <a:off x="2595562" y="5922302"/>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5.0 meters</a:t>
            </a:r>
          </a:p>
        </p:txBody>
      </p:sp>
      <p:sp>
        <p:nvSpPr>
          <p:cNvPr id="44" name="TextBox 43">
            <a:extLst>
              <a:ext uri="{FF2B5EF4-FFF2-40B4-BE49-F238E27FC236}">
                <a16:creationId xmlns:a16="http://schemas.microsoft.com/office/drawing/2014/main" id="{C5538EBD-2079-E56D-3909-7C6DF3858D52}"/>
              </a:ext>
            </a:extLst>
          </p:cNvPr>
          <p:cNvSpPr txBox="1"/>
          <p:nvPr/>
        </p:nvSpPr>
        <p:spPr>
          <a:xfrm>
            <a:off x="2581275" y="5552970"/>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4.0 meters</a:t>
            </a:r>
          </a:p>
        </p:txBody>
      </p:sp>
      <p:sp>
        <p:nvSpPr>
          <p:cNvPr id="45" name="TextBox 44">
            <a:extLst>
              <a:ext uri="{FF2B5EF4-FFF2-40B4-BE49-F238E27FC236}">
                <a16:creationId xmlns:a16="http://schemas.microsoft.com/office/drawing/2014/main" id="{63519EE1-9CB2-1DFD-4293-FF395EA0902D}"/>
              </a:ext>
            </a:extLst>
          </p:cNvPr>
          <p:cNvSpPr txBox="1"/>
          <p:nvPr/>
        </p:nvSpPr>
        <p:spPr>
          <a:xfrm>
            <a:off x="2571751" y="5181073"/>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1.0 meters</a:t>
            </a:r>
          </a:p>
        </p:txBody>
      </p:sp>
      <p:cxnSp>
        <p:nvCxnSpPr>
          <p:cNvPr id="47" name="Straight Arrow Connector 46">
            <a:extLst>
              <a:ext uri="{FF2B5EF4-FFF2-40B4-BE49-F238E27FC236}">
                <a16:creationId xmlns:a16="http://schemas.microsoft.com/office/drawing/2014/main" id="{3022CBB8-AF5F-6199-1F5E-865047D7B2C4}"/>
              </a:ext>
            </a:extLst>
          </p:cNvPr>
          <p:cNvCxnSpPr>
            <a:cxnSpLocks/>
          </p:cNvCxnSpPr>
          <p:nvPr/>
        </p:nvCxnSpPr>
        <p:spPr>
          <a:xfrm>
            <a:off x="8334375" y="6084227"/>
            <a:ext cx="139065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59C033-962C-7ECD-A4A7-A8DB19049004}"/>
              </a:ext>
            </a:extLst>
          </p:cNvPr>
          <p:cNvCxnSpPr>
            <a:cxnSpLocks/>
          </p:cNvCxnSpPr>
          <p:nvPr/>
        </p:nvCxnSpPr>
        <p:spPr>
          <a:xfrm flipV="1">
            <a:off x="9725025" y="3162300"/>
            <a:ext cx="0" cy="292192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4506C3-C9BF-2EB1-26A0-8C5B6111E8FA}"/>
              </a:ext>
            </a:extLst>
          </p:cNvPr>
          <p:cNvCxnSpPr>
            <a:cxnSpLocks/>
          </p:cNvCxnSpPr>
          <p:nvPr/>
        </p:nvCxnSpPr>
        <p:spPr>
          <a:xfrm flipV="1">
            <a:off x="8334375" y="3162300"/>
            <a:ext cx="0" cy="29700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9D6F31E-288B-21CE-0651-83581ECD0CED}"/>
              </a:ext>
            </a:extLst>
          </p:cNvPr>
          <p:cNvCxnSpPr>
            <a:cxnSpLocks/>
          </p:cNvCxnSpPr>
          <p:nvPr/>
        </p:nvCxnSpPr>
        <p:spPr>
          <a:xfrm>
            <a:off x="8448675" y="5737636"/>
            <a:ext cx="11811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EAA6A06-1A57-AB0E-C0E4-3DE700BFBBFC}"/>
              </a:ext>
            </a:extLst>
          </p:cNvPr>
          <p:cNvCxnSpPr>
            <a:cxnSpLocks/>
          </p:cNvCxnSpPr>
          <p:nvPr/>
        </p:nvCxnSpPr>
        <p:spPr>
          <a:xfrm flipV="1">
            <a:off x="9629775" y="2996684"/>
            <a:ext cx="0" cy="27345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CEAAFDE-5667-3E1B-C7AB-EB6A3FF565BA}"/>
              </a:ext>
            </a:extLst>
          </p:cNvPr>
          <p:cNvCxnSpPr>
            <a:cxnSpLocks/>
          </p:cNvCxnSpPr>
          <p:nvPr/>
        </p:nvCxnSpPr>
        <p:spPr>
          <a:xfrm flipV="1">
            <a:off x="8420100" y="2996684"/>
            <a:ext cx="0" cy="276000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48E67E7-F519-5592-BCC9-6F524DC50F7E}"/>
              </a:ext>
            </a:extLst>
          </p:cNvPr>
          <p:cNvSpPr txBox="1"/>
          <p:nvPr/>
        </p:nvSpPr>
        <p:spPr>
          <a:xfrm>
            <a:off x="8286750" y="5763047"/>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1.39 meters</a:t>
            </a:r>
          </a:p>
        </p:txBody>
      </p:sp>
      <p:sp>
        <p:nvSpPr>
          <p:cNvPr id="65" name="TextBox 64">
            <a:extLst>
              <a:ext uri="{FF2B5EF4-FFF2-40B4-BE49-F238E27FC236}">
                <a16:creationId xmlns:a16="http://schemas.microsoft.com/office/drawing/2014/main" id="{D115A288-B5FC-20A2-6B17-D8784328293D}"/>
              </a:ext>
            </a:extLst>
          </p:cNvPr>
          <p:cNvSpPr txBox="1"/>
          <p:nvPr/>
        </p:nvSpPr>
        <p:spPr>
          <a:xfrm>
            <a:off x="8239125" y="5398714"/>
            <a:ext cx="1485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1.07 meters</a:t>
            </a:r>
          </a:p>
        </p:txBody>
      </p:sp>
      <p:cxnSp>
        <p:nvCxnSpPr>
          <p:cNvPr id="67" name="Straight Arrow Connector 66">
            <a:extLst>
              <a:ext uri="{FF2B5EF4-FFF2-40B4-BE49-F238E27FC236}">
                <a16:creationId xmlns:a16="http://schemas.microsoft.com/office/drawing/2014/main" id="{BE56235B-4945-C032-06E0-736C977EA173}"/>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C4AB3001-72EB-676D-6B85-E02BDFCE294F}"/>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B78AA355-14DE-8EA8-F47A-DF7B04414F42}"/>
              </a:ext>
            </a:extLst>
          </p:cNvPr>
          <p:cNvSpPr txBox="1"/>
          <p:nvPr/>
        </p:nvSpPr>
        <p:spPr>
          <a:xfrm>
            <a:off x="114300" y="5922302"/>
            <a:ext cx="188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rPr>
              <a:t>Z</a:t>
            </a:r>
          </a:p>
        </p:txBody>
      </p:sp>
      <p:sp>
        <p:nvSpPr>
          <p:cNvPr id="72" name="TextBox 71">
            <a:extLst>
              <a:ext uri="{FF2B5EF4-FFF2-40B4-BE49-F238E27FC236}">
                <a16:creationId xmlns:a16="http://schemas.microsoft.com/office/drawing/2014/main" id="{6CC61553-D7C1-F3A4-3D77-C656E01E97EE}"/>
              </a:ext>
            </a:extLst>
          </p:cNvPr>
          <p:cNvSpPr txBox="1"/>
          <p:nvPr/>
        </p:nvSpPr>
        <p:spPr>
          <a:xfrm>
            <a:off x="931545" y="5127006"/>
            <a:ext cx="2571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rPr>
              <a:t>Y</a:t>
            </a:r>
          </a:p>
        </p:txBody>
      </p:sp>
      <p:sp>
        <p:nvSpPr>
          <p:cNvPr id="73" name="TextBox 72">
            <a:extLst>
              <a:ext uri="{FF2B5EF4-FFF2-40B4-BE49-F238E27FC236}">
                <a16:creationId xmlns:a16="http://schemas.microsoft.com/office/drawing/2014/main" id="{56892857-9AB4-BBEF-0643-267A9F38C364}"/>
              </a:ext>
            </a:extLst>
          </p:cNvPr>
          <p:cNvSpPr txBox="1"/>
          <p:nvPr/>
        </p:nvSpPr>
        <p:spPr>
          <a:xfrm>
            <a:off x="2486977" y="1844059"/>
            <a:ext cx="1485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Top View</a:t>
            </a:r>
          </a:p>
        </p:txBody>
      </p:sp>
      <p:sp>
        <p:nvSpPr>
          <p:cNvPr id="74" name="TextBox 73">
            <a:extLst>
              <a:ext uri="{FF2B5EF4-FFF2-40B4-BE49-F238E27FC236}">
                <a16:creationId xmlns:a16="http://schemas.microsoft.com/office/drawing/2014/main" id="{8204E3C2-8916-B4CC-3B9D-428DA01245CE}"/>
              </a:ext>
            </a:extLst>
          </p:cNvPr>
          <p:cNvSpPr txBox="1"/>
          <p:nvPr/>
        </p:nvSpPr>
        <p:spPr>
          <a:xfrm>
            <a:off x="8286750" y="1889275"/>
            <a:ext cx="1485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Side View</a:t>
            </a:r>
          </a:p>
        </p:txBody>
      </p:sp>
    </p:spTree>
    <p:extLst>
      <p:ext uri="{BB962C8B-B14F-4D97-AF65-F5344CB8AC3E}">
        <p14:creationId xmlns:p14="http://schemas.microsoft.com/office/powerpoint/2010/main" val="4136491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99F82-CB88-8E9D-BAF0-7D129F3DE352}"/>
              </a:ext>
            </a:extLst>
          </p:cNvPr>
          <p:cNvSpPr>
            <a:spLocks noGrp="1"/>
          </p:cNvSpPr>
          <p:nvPr>
            <p:ph type="title"/>
          </p:nvPr>
        </p:nvSpPr>
        <p:spPr/>
        <p:txBody>
          <a:bodyPr/>
          <a:lstStyle/>
          <a:p>
            <a:r>
              <a:rPr lang="en-US"/>
              <a:t>Mass Properties and Stability </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92E9A97-FCD3-E3A9-E93C-40C45C53718B}"/>
                  </a:ext>
                </a:extLst>
              </p:cNvPr>
              <p:cNvSpPr>
                <a:spLocks noGrp="1"/>
              </p:cNvSpPr>
              <p:nvPr>
                <p:ph idx="1"/>
              </p:nvPr>
            </p:nvSpPr>
            <p:spPr>
              <a:xfrm>
                <a:off x="1097280" y="1845734"/>
                <a:ext cx="3192087" cy="4023360"/>
              </a:xfrm>
            </p:spPr>
            <p:txBody>
              <a:bodyPr>
                <a:normAutofit fontScale="85000" lnSpcReduction="20000"/>
              </a:bodyPr>
              <a:lstStyle/>
              <a:p>
                <a:r>
                  <a:rPr lang="en-US" b="1" u="sng"/>
                  <a:t>Spacecraft within Aeroshell</a:t>
                </a:r>
              </a:p>
              <a:p>
                <a:pPr lvl="1"/>
                <a:r>
                  <a:rPr lang="en-US" b="1"/>
                  <a:t>Center of mass (meters):</a:t>
                </a:r>
              </a:p>
              <a:p>
                <a:pPr lvl="2"/>
                <a:r>
                  <a:rPr lang="en-US"/>
                  <a:t>X = 0.01</a:t>
                </a:r>
              </a:p>
              <a:p>
                <a:pPr lvl="2"/>
                <a:r>
                  <a:rPr lang="en-US"/>
                  <a:t>Y = 0.76</a:t>
                </a:r>
              </a:p>
              <a:p>
                <a:pPr lvl="2"/>
                <a:r>
                  <a:rPr lang="en-US"/>
                  <a:t>Z = -0.30</a:t>
                </a:r>
                <a:endParaRPr lang="en-US" b="1"/>
              </a:p>
              <a:p>
                <a:pPr lvl="1"/>
                <a:r>
                  <a:rPr lang="en-US" b="1"/>
                  <a:t>Moment of Inertia (kg-</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𝒎</m:t>
                        </m:r>
                      </m:e>
                      <m:sup>
                        <m:r>
                          <a:rPr lang="en-US" b="1" i="1" smtClean="0">
                            <a:latin typeface="Cambria Math" panose="02040503050406030204" pitchFamily="18" charset="0"/>
                          </a:rPr>
                          <m:t>𝟐</m:t>
                        </m:r>
                      </m:sup>
                    </m:sSup>
                    <m:r>
                      <a:rPr lang="en-US" b="1" i="1" smtClean="0">
                        <a:latin typeface="Cambria Math" panose="02040503050406030204" pitchFamily="18" charset="0"/>
                      </a:rPr>
                      <m:t>)</m:t>
                    </m:r>
                  </m:oMath>
                </a14:m>
                <a:endParaRPr lang="en-US" b="1"/>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𝒙𝒙</m:t>
                        </m:r>
                      </m:sub>
                    </m:sSub>
                  </m:oMath>
                </a14:m>
                <a:r>
                  <a:rPr lang="en-US" b="1"/>
                  <a:t> </a:t>
                </a:r>
                <a:r>
                  <a:rPr lang="en-US"/>
                  <a:t>= 44451.50</a:t>
                </a:r>
                <a:endParaRPr lang="en-US" b="1"/>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𝒚𝒚</m:t>
                        </m:r>
                      </m:sub>
                    </m:sSub>
                  </m:oMath>
                </a14:m>
                <a:r>
                  <a:rPr lang="en-US" b="1"/>
                  <a:t> </a:t>
                </a:r>
                <a:r>
                  <a:rPr lang="en-US"/>
                  <a:t>= 45161.45</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𝒛𝒛</m:t>
                        </m:r>
                      </m:sub>
                    </m:sSub>
                  </m:oMath>
                </a14:m>
                <a:r>
                  <a:rPr lang="en-US" b="1"/>
                  <a:t> = </a:t>
                </a:r>
                <a:r>
                  <a:rPr lang="en-US"/>
                  <a:t>44017.00</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𝒙𝒚</m:t>
                        </m:r>
                      </m:sub>
                    </m:sSub>
                  </m:oMath>
                </a14:m>
                <a:r>
                  <a:rPr lang="en-US" b="1"/>
                  <a:t> = </a:t>
                </a:r>
                <a:r>
                  <a:rPr lang="en-US"/>
                  <a:t>378.08</a:t>
                </a:r>
                <a:endParaRPr lang="en-US" b="1"/>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𝒙𝒛</m:t>
                        </m:r>
                      </m:sub>
                    </m:sSub>
                  </m:oMath>
                </a14:m>
                <a:r>
                  <a:rPr lang="en-US" b="1"/>
                  <a:t> = </a:t>
                </a:r>
                <a:r>
                  <a:rPr lang="en-US"/>
                  <a:t>108.92</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𝒚𝒙</m:t>
                        </m:r>
                      </m:sub>
                    </m:sSub>
                  </m:oMath>
                </a14:m>
                <a:r>
                  <a:rPr lang="en-US" b="1"/>
                  <a:t> = </a:t>
                </a:r>
                <a:r>
                  <a:rPr lang="en-US"/>
                  <a:t>378.08</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𝒚𝒛</m:t>
                        </m:r>
                      </m:sub>
                    </m:sSub>
                  </m:oMath>
                </a14:m>
                <a:r>
                  <a:rPr lang="en-US" b="1"/>
                  <a:t> = </a:t>
                </a:r>
                <a:r>
                  <a:rPr lang="en-US"/>
                  <a:t>-3273.58</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𝒛𝒙</m:t>
                        </m:r>
                      </m:sub>
                    </m:sSub>
                  </m:oMath>
                </a14:m>
                <a:r>
                  <a:rPr lang="en-US" b="1"/>
                  <a:t> = </a:t>
                </a:r>
                <a:r>
                  <a:rPr lang="en-US"/>
                  <a:t>108.92</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𝒛𝒚</m:t>
                        </m:r>
                      </m:sub>
                    </m:sSub>
                  </m:oMath>
                </a14:m>
                <a:r>
                  <a:rPr lang="en-US" b="1"/>
                  <a:t> </a:t>
                </a:r>
                <a:r>
                  <a:rPr lang="en-US"/>
                  <a:t>= -3273.58</a:t>
                </a:r>
              </a:p>
            </p:txBody>
          </p:sp>
        </mc:Choice>
        <mc:Fallback>
          <p:sp>
            <p:nvSpPr>
              <p:cNvPr id="4" name="Content Placeholder 3">
                <a:extLst>
                  <a:ext uri="{FF2B5EF4-FFF2-40B4-BE49-F238E27FC236}">
                    <a16:creationId xmlns:a16="http://schemas.microsoft.com/office/drawing/2014/main" id="{592E9A97-FCD3-E3A9-E93C-40C45C53718B}"/>
                  </a:ext>
                </a:extLst>
              </p:cNvPr>
              <p:cNvSpPr>
                <a:spLocks noGrp="1" noRot="1" noChangeAspect="1" noMove="1" noResize="1" noEditPoints="1" noAdjustHandles="1" noChangeArrowheads="1" noChangeShapeType="1" noTextEdit="1"/>
              </p:cNvSpPr>
              <p:nvPr>
                <p:ph idx="1"/>
              </p:nvPr>
            </p:nvSpPr>
            <p:spPr>
              <a:xfrm>
                <a:off x="1097280" y="1845734"/>
                <a:ext cx="3192087" cy="4023360"/>
              </a:xfrm>
              <a:blipFill>
                <a:blip r:embed="rId2"/>
                <a:stretch>
                  <a:fillRect l="-1145" t="-22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A03129F-5AA0-24D8-5DF6-F9831848DF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7F912D0-1344-5024-45C4-5F428E071A83}"/>
                  </a:ext>
                </a:extLst>
              </p:cNvPr>
              <p:cNvSpPr txBox="1"/>
              <p:nvPr/>
            </p:nvSpPr>
            <p:spPr>
              <a:xfrm>
                <a:off x="6428971" y="1723420"/>
                <a:ext cx="6093228" cy="4142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sng"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Spacecraft without Aeroshell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Center of mass (meters):</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X = -0.04</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Y = 0.69</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Z = -0.31</a:t>
                </a:r>
                <a:endPar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Moment of Inertia (kg-</a:t>
                </a:r>
                <a14:m>
                  <m:oMath xmlns:m="http://schemas.openxmlformats.org/officeDocument/2006/math">
                    <m:sSup>
                      <m:sSup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𝒎</m:t>
                        </m:r>
                      </m:e>
                      <m:sup>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p>
                    </m:sSup>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𝒙𝒙</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4970.46</a:t>
                </a:r>
                <a:endPar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𝒚𝒚</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4817.15</a:t>
                </a: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𝒛𝒛</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4788.66</a:t>
                </a: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𝒙𝒚</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-68.52</a:t>
                </a:r>
                <a:endPar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𝒙𝒛</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59.93</a:t>
                </a: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𝒚𝒙</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-68.52</a:t>
                </a: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𝒚𝒛</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-721.32</a:t>
                </a: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𝒛𝒙</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59.93</a:t>
                </a:r>
              </a:p>
              <a:p>
                <a:pPr marL="914400" marR="0" lvl="2"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sz="17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𝒛𝒚</m:t>
                        </m:r>
                      </m:sub>
                    </m:sSub>
                  </m:oMath>
                </a14:m>
                <a:r>
                  <a:rPr kumimoji="0" lang="en-US" sz="17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7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-721.32</a:t>
                </a:r>
              </a:p>
            </p:txBody>
          </p:sp>
        </mc:Choice>
        <mc:Fallback>
          <p:sp>
            <p:nvSpPr>
              <p:cNvPr id="6" name="TextBox 5">
                <a:extLst>
                  <a:ext uri="{FF2B5EF4-FFF2-40B4-BE49-F238E27FC236}">
                    <a16:creationId xmlns:a16="http://schemas.microsoft.com/office/drawing/2014/main" id="{87F912D0-1344-5024-45C4-5F428E071A83}"/>
                  </a:ext>
                </a:extLst>
              </p:cNvPr>
              <p:cNvSpPr txBox="1">
                <a:spLocks noRot="1" noChangeAspect="1" noMove="1" noResize="1" noEditPoints="1" noAdjustHandles="1" noChangeArrowheads="1" noChangeShapeType="1" noTextEdit="1"/>
              </p:cNvSpPr>
              <p:nvPr/>
            </p:nvSpPr>
            <p:spPr>
              <a:xfrm>
                <a:off x="6428971" y="1723420"/>
                <a:ext cx="6093228" cy="4142288"/>
              </a:xfrm>
              <a:prstGeom prst="rect">
                <a:avLst/>
              </a:prstGeom>
              <a:blipFill>
                <a:blip r:embed="rId3"/>
                <a:stretch>
                  <a:fillRect l="-701" t="-442" b="-589"/>
                </a:stretch>
              </a:blipFill>
            </p:spPr>
            <p:txBody>
              <a:bodyPr/>
              <a:lstStyle/>
              <a:p>
                <a:r>
                  <a:rPr lang="en-US">
                    <a:noFill/>
                  </a:rPr>
                  <a:t> </a:t>
                </a:r>
              </a:p>
            </p:txBody>
          </p:sp>
        </mc:Fallback>
      </mc:AlternateContent>
    </p:spTree>
    <p:extLst>
      <p:ext uri="{BB962C8B-B14F-4D97-AF65-F5344CB8AC3E}">
        <p14:creationId xmlns:p14="http://schemas.microsoft.com/office/powerpoint/2010/main" val="95551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639922" y="5016918"/>
            <a:ext cx="3964700" cy="612155"/>
          </a:xfrm>
        </p:spPr>
        <p:txBody>
          <a:bodyPr vert="horz" lIns="91440" tIns="45720" rIns="91440" bIns="45720" rtlCol="0" anchor="t">
            <a:normAutofit/>
          </a:bodyPr>
          <a:lstStyle/>
          <a:p>
            <a:r>
              <a:rPr lang="en-US" sz="3500" b="1"/>
              <a:t>ACS Engine Option 1</a:t>
            </a:r>
          </a:p>
        </p:txBody>
      </p:sp>
      <p:pic>
        <p:nvPicPr>
          <p:cNvPr id="1030" name="Picture 6">
            <a:extLst>
              <a:ext uri="{FF2B5EF4-FFF2-40B4-BE49-F238E27FC236}">
                <a16:creationId xmlns:a16="http://schemas.microsoft.com/office/drawing/2014/main" id="{0BF2A5FA-B4CB-F2A9-D4EC-B9B6565E9F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56" b="5603"/>
          <a:stretch/>
        </p:blipFill>
        <p:spPr bwMode="auto">
          <a:xfrm>
            <a:off x="1524020" y="433"/>
            <a:ext cx="9143980" cy="42447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5E2026D-4010-AED9-480E-00B2B11F2BC8}"/>
              </a:ext>
            </a:extLst>
          </p:cNvPr>
          <p:cNvSpPr txBox="1"/>
          <p:nvPr/>
        </p:nvSpPr>
        <p:spPr>
          <a:xfrm>
            <a:off x="6096000" y="4772022"/>
            <a:ext cx="4373262" cy="1465973"/>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a:t>MOOG MONARC-1</a:t>
            </a:r>
          </a:p>
          <a:p>
            <a:pPr marL="285750" indent="-228600" defTabSz="914400">
              <a:lnSpc>
                <a:spcPct val="90000"/>
              </a:lnSpc>
              <a:spcAft>
                <a:spcPts val="600"/>
              </a:spcAft>
              <a:buFont typeface="Arial" panose="020B0604020202020204" pitchFamily="34" charset="0"/>
              <a:buChar char="•"/>
            </a:pPr>
            <a:r>
              <a:rPr lang="en-US" sz="2000"/>
              <a:t>1000+ used on space vehicles</a:t>
            </a:r>
          </a:p>
          <a:p>
            <a:pPr marL="285750" indent="-228600" defTabSz="914400">
              <a:lnSpc>
                <a:spcPct val="90000"/>
              </a:lnSpc>
              <a:spcAft>
                <a:spcPts val="600"/>
              </a:spcAft>
              <a:buFont typeface="Arial" panose="020B0604020202020204" pitchFamily="34" charset="0"/>
              <a:buChar char="•"/>
            </a:pPr>
            <a:r>
              <a:rPr lang="en-US" sz="2000"/>
              <a:t>Proven heritage in space applications</a:t>
            </a:r>
          </a:p>
        </p:txBody>
      </p:sp>
      <p:sp>
        <p:nvSpPr>
          <p:cNvPr id="1037" name="Rectangle 1036">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4000" y="6400800"/>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52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9977986" y="6404302"/>
            <a:ext cx="682619" cy="413763"/>
          </a:xfrm>
        </p:spPr>
        <p:txBody>
          <a:bodyPr vert="horz" lIns="91440" tIns="45720" rIns="91440" bIns="45720" rtlCol="0" anchor="ctr">
            <a:noAutofit/>
          </a:bodyPr>
          <a:lstStyle/>
          <a:p>
            <a:pPr defTabSz="914400">
              <a:spcAft>
                <a:spcPts val="600"/>
              </a:spcAft>
              <a:defRPr/>
            </a:pPr>
            <a:fld id="{3A497EC6-301C-4B18-AF9C-D4896AF4D996}" type="slidenum">
              <a:rPr lang="en-US" sz="2000">
                <a:solidFill>
                  <a:srgbClr val="FFFFFF"/>
                </a:solidFill>
                <a:latin typeface="Calibri" panose="020F0502020204030204"/>
              </a:rPr>
              <a:pPr defTabSz="914400">
                <a:spcAft>
                  <a:spcPts val="600"/>
                </a:spcAft>
                <a:defRPr/>
              </a:pPr>
              <a:t>83</a:t>
            </a:fld>
            <a:endParaRPr lang="en-US" sz="2000">
              <a:solidFill>
                <a:srgbClr val="FFFFFF"/>
              </a:solidFill>
              <a:latin typeface="Calibri" panose="020F0502020204030204"/>
            </a:endParaRPr>
          </a:p>
        </p:txBody>
      </p:sp>
    </p:spTree>
    <p:extLst>
      <p:ext uri="{BB962C8B-B14F-4D97-AF65-F5344CB8AC3E}">
        <p14:creationId xmlns:p14="http://schemas.microsoft.com/office/powerpoint/2010/main" val="3861338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634247" y="5007185"/>
            <a:ext cx="3858638" cy="631620"/>
          </a:xfrm>
        </p:spPr>
        <p:txBody>
          <a:bodyPr vert="horz" lIns="91440" tIns="45720" rIns="91440" bIns="45720" rtlCol="0" anchor="t">
            <a:normAutofit/>
          </a:bodyPr>
          <a:lstStyle/>
          <a:p>
            <a:r>
              <a:rPr lang="en-US" sz="3500" b="1"/>
              <a:t>ACS Engine Option 2</a:t>
            </a:r>
          </a:p>
        </p:txBody>
      </p:sp>
      <p:pic>
        <p:nvPicPr>
          <p:cNvPr id="1026" name="Picture 2">
            <a:extLst>
              <a:ext uri="{FF2B5EF4-FFF2-40B4-BE49-F238E27FC236}">
                <a16:creationId xmlns:a16="http://schemas.microsoft.com/office/drawing/2014/main" id="{0FB5194C-77BA-EE80-14AC-F1F3ED9A1A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45" b="12765"/>
          <a:stretch/>
        </p:blipFill>
        <p:spPr bwMode="auto">
          <a:xfrm>
            <a:off x="1524020" y="433"/>
            <a:ext cx="9143980" cy="4244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34AF9E-8517-8283-E793-E53C15C98118}"/>
              </a:ext>
            </a:extLst>
          </p:cNvPr>
          <p:cNvSpPr txBox="1"/>
          <p:nvPr/>
        </p:nvSpPr>
        <p:spPr>
          <a:xfrm>
            <a:off x="5749047" y="4838496"/>
            <a:ext cx="4808706" cy="1181307"/>
          </a:xfrm>
          <a:prstGeom prst="rect">
            <a:avLst/>
          </a:prstGeom>
        </p:spPr>
        <p:txBody>
          <a:bodyPr vert="horz" lIns="91440" tIns="45720" rIns="91440" bIns="45720" rtlCol="0">
            <a:noAutofit/>
          </a:bodyPr>
          <a:lstStyle/>
          <a:p>
            <a:pPr marL="285750" indent="-228600" defTabSz="914400">
              <a:lnSpc>
                <a:spcPct val="90000"/>
              </a:lnSpc>
              <a:spcAft>
                <a:spcPts val="600"/>
              </a:spcAft>
              <a:buFont typeface="Arial" panose="020B0604020202020204" pitchFamily="34" charset="0"/>
              <a:buChar char="•"/>
            </a:pPr>
            <a:r>
              <a:rPr lang="en-US" sz="2000"/>
              <a:t>ECAPS 1N HPGP Thruster</a:t>
            </a:r>
          </a:p>
          <a:p>
            <a:pPr marL="285750" indent="-228600" defTabSz="914400">
              <a:lnSpc>
                <a:spcPct val="90000"/>
              </a:lnSpc>
              <a:spcAft>
                <a:spcPts val="600"/>
              </a:spcAft>
              <a:buFont typeface="Arial" panose="020B0604020202020204" pitchFamily="34" charset="0"/>
              <a:buChar char="•"/>
            </a:pPr>
            <a:r>
              <a:rPr lang="en-US" sz="2000"/>
              <a:t>102 currently in space</a:t>
            </a:r>
          </a:p>
          <a:p>
            <a:pPr marL="285750" indent="-228600" defTabSz="914400">
              <a:lnSpc>
                <a:spcPct val="90000"/>
              </a:lnSpc>
              <a:spcAft>
                <a:spcPts val="600"/>
              </a:spcAft>
              <a:buFont typeface="Arial" panose="020B0604020202020204" pitchFamily="34" charset="0"/>
              <a:buChar char="•"/>
            </a:pPr>
            <a:r>
              <a:rPr lang="en-US" sz="2000"/>
              <a:t>First flown on Prisma satellite (June 2010)</a:t>
            </a:r>
          </a:p>
        </p:txBody>
      </p:sp>
      <p:sp>
        <p:nvSpPr>
          <p:cNvPr id="1033" name="Rectangle 1032">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4000" y="6400800"/>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52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10059050" y="6485365"/>
            <a:ext cx="601555" cy="348913"/>
          </a:xfrm>
        </p:spPr>
        <p:txBody>
          <a:bodyPr vert="horz" lIns="91440" tIns="45720" rIns="91440" bIns="45720" rtlCol="0" anchor="ctr">
            <a:noAutofit/>
          </a:bodyPr>
          <a:lstStyle/>
          <a:p>
            <a:pPr defTabSz="914400">
              <a:spcAft>
                <a:spcPts val="600"/>
              </a:spcAft>
              <a:defRPr/>
            </a:pPr>
            <a:fld id="{3A497EC6-301C-4B18-AF9C-D4896AF4D996}" type="slidenum">
              <a:rPr lang="en-US" sz="2000">
                <a:solidFill>
                  <a:srgbClr val="FFFFFF"/>
                </a:solidFill>
                <a:latin typeface="Calibri" panose="020F0502020204030204"/>
              </a:rPr>
              <a:pPr defTabSz="914400">
                <a:spcAft>
                  <a:spcPts val="600"/>
                </a:spcAft>
                <a:defRPr/>
              </a:pPr>
              <a:t>84</a:t>
            </a:fld>
            <a:endParaRPr lang="en-US" sz="2000">
              <a:solidFill>
                <a:srgbClr val="FFFFFF"/>
              </a:solidFill>
              <a:latin typeface="Calibri" panose="020F0502020204030204"/>
            </a:endParaRPr>
          </a:p>
        </p:txBody>
      </p:sp>
    </p:spTree>
    <p:extLst>
      <p:ext uri="{BB962C8B-B14F-4D97-AF65-F5344CB8AC3E}">
        <p14:creationId xmlns:p14="http://schemas.microsoft.com/office/powerpoint/2010/main" val="2755087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575881" y="5550592"/>
            <a:ext cx="3995636" cy="809960"/>
          </a:xfrm>
        </p:spPr>
        <p:txBody>
          <a:bodyPr vert="horz" lIns="91440" tIns="45720" rIns="91440" bIns="45720" rtlCol="0" anchor="t">
            <a:normAutofit/>
          </a:bodyPr>
          <a:lstStyle/>
          <a:p>
            <a:r>
              <a:rPr lang="en-US" sz="3500" b="1"/>
              <a:t>ACS Engine Option 3</a:t>
            </a:r>
          </a:p>
        </p:txBody>
      </p:sp>
      <p:sp>
        <p:nvSpPr>
          <p:cNvPr id="1033" name="Rectangle 1032">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4000" y="6400800"/>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52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9734795" y="6452940"/>
            <a:ext cx="925810" cy="365125"/>
          </a:xfrm>
        </p:spPr>
        <p:txBody>
          <a:bodyPr vert="horz" lIns="91440" tIns="45720" rIns="91440" bIns="45720" rtlCol="0" anchor="ctr">
            <a:noAutofit/>
          </a:bodyPr>
          <a:lstStyle/>
          <a:p>
            <a:pPr defTabSz="914400">
              <a:spcAft>
                <a:spcPts val="600"/>
              </a:spcAft>
              <a:defRPr/>
            </a:pPr>
            <a:fld id="{3A497EC6-301C-4B18-AF9C-D4896AF4D996}" type="slidenum">
              <a:rPr lang="en-US" sz="2000">
                <a:solidFill>
                  <a:srgbClr val="FFFFFF"/>
                </a:solidFill>
                <a:latin typeface="Calibri" panose="020F0502020204030204"/>
              </a:rPr>
              <a:pPr defTabSz="914400">
                <a:spcAft>
                  <a:spcPts val="600"/>
                </a:spcAft>
                <a:defRPr/>
              </a:pPr>
              <a:t>85</a:t>
            </a:fld>
            <a:endParaRPr lang="en-US" sz="2000">
              <a:solidFill>
                <a:srgbClr val="FFFFFF"/>
              </a:solidFill>
              <a:latin typeface="Calibri" panose="020F0502020204030204"/>
            </a:endParaRPr>
          </a:p>
        </p:txBody>
      </p:sp>
      <p:pic>
        <p:nvPicPr>
          <p:cNvPr id="5" name="Picture 2">
            <a:extLst>
              <a:ext uri="{FF2B5EF4-FFF2-40B4-BE49-F238E27FC236}">
                <a16:creationId xmlns:a16="http://schemas.microsoft.com/office/drawing/2014/main" id="{015771FA-68A1-489E-DD42-98F8557BE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797739" y="-1607551"/>
            <a:ext cx="4596523" cy="8218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FBD8B-4E05-99B8-30C5-1BAEB048A1AB}"/>
              </a:ext>
            </a:extLst>
          </p:cNvPr>
          <p:cNvSpPr txBox="1"/>
          <p:nvPr/>
        </p:nvSpPr>
        <p:spPr>
          <a:xfrm>
            <a:off x="5645572" y="5276757"/>
            <a:ext cx="4948375" cy="1015663"/>
          </a:xfrm>
          <a:prstGeom prst="rect">
            <a:avLst/>
          </a:prstGeom>
          <a:noFill/>
        </p:spPr>
        <p:txBody>
          <a:bodyPr wrap="square" rtlCol="0">
            <a:spAutoFit/>
          </a:bodyPr>
          <a:lstStyle/>
          <a:p>
            <a:pPr marL="285750" indent="-285750">
              <a:buFont typeface="Arial" panose="020B0604020202020204" pitchFamily="34" charset="0"/>
              <a:buChar char="•"/>
            </a:pPr>
            <a:r>
              <a:rPr lang="en-US" sz="2000" err="1"/>
              <a:t>ArianeGroup</a:t>
            </a:r>
            <a:r>
              <a:rPr lang="en-US" sz="2000"/>
              <a:t> 1N Monopropellant Thruster</a:t>
            </a:r>
          </a:p>
          <a:p>
            <a:pPr marL="285750" indent="-285750">
              <a:buFont typeface="Arial" panose="020B0604020202020204" pitchFamily="34" charset="0"/>
              <a:buChar char="•"/>
            </a:pPr>
            <a:r>
              <a:rPr lang="en-US" sz="2000"/>
              <a:t>500+ successful space operations</a:t>
            </a:r>
          </a:p>
          <a:p>
            <a:pPr marL="285750" indent="-285750">
              <a:buFont typeface="Arial" panose="020B0604020202020204" pitchFamily="34" charset="0"/>
              <a:buChar char="•"/>
            </a:pPr>
            <a:r>
              <a:rPr lang="en-US" sz="2000"/>
              <a:t>First flown on the Asterix 1 satellite in 1965 </a:t>
            </a:r>
          </a:p>
        </p:txBody>
      </p:sp>
    </p:spTree>
    <p:extLst>
      <p:ext uri="{BB962C8B-B14F-4D97-AF65-F5344CB8AC3E}">
        <p14:creationId xmlns:p14="http://schemas.microsoft.com/office/powerpoint/2010/main" val="777097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724228" y="4973061"/>
            <a:ext cx="3859449" cy="792200"/>
          </a:xfrm>
        </p:spPr>
        <p:txBody>
          <a:bodyPr vert="horz" lIns="91440" tIns="45720" rIns="91440" bIns="45720" rtlCol="0" anchor="t">
            <a:normAutofit/>
          </a:bodyPr>
          <a:lstStyle/>
          <a:p>
            <a:r>
              <a:rPr lang="en-US" sz="3500" b="1"/>
              <a:t>ACS Engine Option 4</a:t>
            </a:r>
          </a:p>
        </p:txBody>
      </p:sp>
      <p:pic>
        <p:nvPicPr>
          <p:cNvPr id="7" name="Picture 6">
            <a:extLst>
              <a:ext uri="{FF2B5EF4-FFF2-40B4-BE49-F238E27FC236}">
                <a16:creationId xmlns:a16="http://schemas.microsoft.com/office/drawing/2014/main" id="{59050613-1C69-793D-F0BD-8B49F55DD7A2}"/>
              </a:ext>
            </a:extLst>
          </p:cNvPr>
          <p:cNvPicPr>
            <a:picLocks noChangeAspect="1"/>
          </p:cNvPicPr>
          <p:nvPr/>
        </p:nvPicPr>
        <p:blipFill rotWithShape="1">
          <a:blip r:embed="rId2"/>
          <a:srcRect t="29070" r="1" b="11995"/>
          <a:stretch/>
        </p:blipFill>
        <p:spPr>
          <a:xfrm>
            <a:off x="1524020" y="433"/>
            <a:ext cx="9143980" cy="4244759"/>
          </a:xfrm>
          <a:prstGeom prst="rect">
            <a:avLst/>
          </a:prstGeom>
        </p:spPr>
      </p:pic>
      <p:sp>
        <p:nvSpPr>
          <p:cNvPr id="8" name="TextBox 7">
            <a:extLst>
              <a:ext uri="{FF2B5EF4-FFF2-40B4-BE49-F238E27FC236}">
                <a16:creationId xmlns:a16="http://schemas.microsoft.com/office/drawing/2014/main" id="{1B8678E8-D4D8-FAFC-9DA2-322AC8CE4DFB}"/>
              </a:ext>
            </a:extLst>
          </p:cNvPr>
          <p:cNvSpPr txBox="1"/>
          <p:nvPr/>
        </p:nvSpPr>
        <p:spPr>
          <a:xfrm>
            <a:off x="6018181" y="4678366"/>
            <a:ext cx="4449593" cy="1465973"/>
          </a:xfrm>
          <a:prstGeom prst="rect">
            <a:avLst/>
          </a:prstGeom>
        </p:spPr>
        <p:txBody>
          <a:bodyPr vert="horz" lIns="91440" tIns="45720" rIns="91440" bIns="45720" rtlCol="0">
            <a:normAutofit fontScale="92500"/>
          </a:bodyPr>
          <a:lstStyle/>
          <a:p>
            <a:pPr marL="285750" indent="-228600" defTabSz="914400">
              <a:lnSpc>
                <a:spcPct val="90000"/>
              </a:lnSpc>
              <a:spcAft>
                <a:spcPts val="600"/>
              </a:spcAft>
              <a:buFont typeface="Arial" panose="020B0604020202020204" pitchFamily="34" charset="0"/>
              <a:buChar char="•"/>
            </a:pPr>
            <a:r>
              <a:rPr lang="en-US" sz="2200"/>
              <a:t>Aerojet Rocketdyne MR-103 1N</a:t>
            </a:r>
          </a:p>
          <a:p>
            <a:pPr marL="285750" indent="-228600" defTabSz="914400">
              <a:lnSpc>
                <a:spcPct val="90000"/>
              </a:lnSpc>
              <a:spcAft>
                <a:spcPts val="600"/>
              </a:spcAft>
              <a:buFont typeface="Arial" panose="020B0604020202020204" pitchFamily="34" charset="0"/>
              <a:buChar char="•"/>
            </a:pPr>
            <a:r>
              <a:rPr lang="en-US" sz="2200"/>
              <a:t>Flight proven 1000+ on space vehicles</a:t>
            </a:r>
          </a:p>
          <a:p>
            <a:pPr marL="285750" indent="-228600" defTabSz="914400">
              <a:lnSpc>
                <a:spcPct val="90000"/>
              </a:lnSpc>
              <a:spcAft>
                <a:spcPts val="600"/>
              </a:spcAft>
              <a:buFont typeface="Arial" panose="020B0604020202020204" pitchFamily="34" charset="0"/>
              <a:buChar char="•"/>
            </a:pPr>
            <a:r>
              <a:rPr lang="en-US" sz="2200"/>
              <a:t>First flown ATS 6 comsat (May 1974) </a:t>
            </a:r>
          </a:p>
        </p:txBody>
      </p:sp>
      <p:sp>
        <p:nvSpPr>
          <p:cNvPr id="1042" name="Rectangle 1041">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4000" y="6400800"/>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52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9864497" y="6452940"/>
            <a:ext cx="796108" cy="365125"/>
          </a:xfrm>
        </p:spPr>
        <p:txBody>
          <a:bodyPr vert="horz" lIns="91440" tIns="45720" rIns="91440" bIns="45720" rtlCol="0" anchor="ctr">
            <a:noAutofit/>
          </a:bodyPr>
          <a:lstStyle/>
          <a:p>
            <a:pPr defTabSz="914400">
              <a:spcAft>
                <a:spcPts val="600"/>
              </a:spcAft>
              <a:defRPr/>
            </a:pPr>
            <a:fld id="{3A497EC6-301C-4B18-AF9C-D4896AF4D996}" type="slidenum">
              <a:rPr lang="en-US" sz="2000">
                <a:solidFill>
                  <a:srgbClr val="FFFFFF"/>
                </a:solidFill>
                <a:latin typeface="Calibri" panose="020F0502020204030204"/>
              </a:rPr>
              <a:pPr defTabSz="914400">
                <a:spcAft>
                  <a:spcPts val="600"/>
                </a:spcAft>
                <a:defRPr/>
              </a:pPr>
              <a:t>86</a:t>
            </a:fld>
            <a:endParaRPr lang="en-US" sz="2000">
              <a:solidFill>
                <a:srgbClr val="FFFFFF"/>
              </a:solidFill>
              <a:latin typeface="Calibri" panose="020F0502020204030204"/>
            </a:endParaRPr>
          </a:p>
        </p:txBody>
      </p:sp>
    </p:spTree>
    <p:extLst>
      <p:ext uri="{BB962C8B-B14F-4D97-AF65-F5344CB8AC3E}">
        <p14:creationId xmlns:p14="http://schemas.microsoft.com/office/powerpoint/2010/main" val="3547973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725039" y="5089869"/>
            <a:ext cx="3859449" cy="642964"/>
          </a:xfrm>
        </p:spPr>
        <p:txBody>
          <a:bodyPr vert="horz" lIns="91440" tIns="45720" rIns="91440" bIns="45720" rtlCol="0" anchor="t">
            <a:normAutofit/>
          </a:bodyPr>
          <a:lstStyle/>
          <a:p>
            <a:r>
              <a:rPr lang="en-US" sz="3500" b="1"/>
              <a:t>ACS Engine Option 5</a:t>
            </a:r>
          </a:p>
        </p:txBody>
      </p:sp>
      <p:pic>
        <p:nvPicPr>
          <p:cNvPr id="3" name="Picture 2">
            <a:extLst>
              <a:ext uri="{FF2B5EF4-FFF2-40B4-BE49-F238E27FC236}">
                <a16:creationId xmlns:a16="http://schemas.microsoft.com/office/drawing/2014/main" id="{E6421836-0930-6A63-ADF4-05156A0951FE}"/>
              </a:ext>
            </a:extLst>
          </p:cNvPr>
          <p:cNvPicPr>
            <a:picLocks noChangeAspect="1"/>
          </p:cNvPicPr>
          <p:nvPr/>
        </p:nvPicPr>
        <p:blipFill rotWithShape="1">
          <a:blip r:embed="rId2"/>
          <a:srcRect t="27287" r="1" b="12244"/>
          <a:stretch/>
        </p:blipFill>
        <p:spPr>
          <a:xfrm>
            <a:off x="1524020" y="433"/>
            <a:ext cx="9143980" cy="4244759"/>
          </a:xfrm>
          <a:prstGeom prst="rect">
            <a:avLst/>
          </a:prstGeom>
        </p:spPr>
      </p:pic>
      <p:sp>
        <p:nvSpPr>
          <p:cNvPr id="4" name="TextBox 3">
            <a:extLst>
              <a:ext uri="{FF2B5EF4-FFF2-40B4-BE49-F238E27FC236}">
                <a16:creationId xmlns:a16="http://schemas.microsoft.com/office/drawing/2014/main" id="{2CD2B6C0-2D49-3A26-9991-400AC6F419A9}"/>
              </a:ext>
            </a:extLst>
          </p:cNvPr>
          <p:cNvSpPr txBox="1"/>
          <p:nvPr/>
        </p:nvSpPr>
        <p:spPr>
          <a:xfrm>
            <a:off x="5875508" y="4816023"/>
            <a:ext cx="4591455" cy="119065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a:t>Aerojet Rocketdyne MR-111E 2N</a:t>
            </a:r>
          </a:p>
          <a:p>
            <a:pPr marL="285750" indent="-228600" defTabSz="914400">
              <a:lnSpc>
                <a:spcPct val="90000"/>
              </a:lnSpc>
              <a:spcAft>
                <a:spcPts val="600"/>
              </a:spcAft>
              <a:buFont typeface="Arial" panose="020B0604020202020204" pitchFamily="34" charset="0"/>
              <a:buChar char="•"/>
            </a:pPr>
            <a:r>
              <a:rPr lang="en-US" sz="2000"/>
              <a:t>Flight proven 500+ on space vehicles</a:t>
            </a:r>
          </a:p>
          <a:p>
            <a:pPr marL="285750" indent="-228600" defTabSz="914400">
              <a:lnSpc>
                <a:spcPct val="90000"/>
              </a:lnSpc>
              <a:spcAft>
                <a:spcPts val="600"/>
              </a:spcAft>
              <a:buFont typeface="Arial" panose="020B0604020202020204" pitchFamily="34" charset="0"/>
              <a:buChar char="•"/>
            </a:pPr>
            <a:r>
              <a:rPr lang="en-US" sz="2000"/>
              <a:t>First flown Intelsat 5 (December 1980) </a:t>
            </a:r>
          </a:p>
        </p:txBody>
      </p:sp>
      <p:sp>
        <p:nvSpPr>
          <p:cNvPr id="1051" name="Rectangle 1050">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4000" y="6400800"/>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52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10002305" y="6412409"/>
            <a:ext cx="658300" cy="405656"/>
          </a:xfrm>
        </p:spPr>
        <p:txBody>
          <a:bodyPr vert="horz" lIns="91440" tIns="45720" rIns="91440" bIns="45720" rtlCol="0" anchor="ctr">
            <a:noAutofit/>
          </a:bodyPr>
          <a:lstStyle/>
          <a:p>
            <a:pPr defTabSz="914400">
              <a:spcAft>
                <a:spcPts val="600"/>
              </a:spcAft>
              <a:defRPr/>
            </a:pPr>
            <a:fld id="{3A497EC6-301C-4B18-AF9C-D4896AF4D996}" type="slidenum">
              <a:rPr lang="en-US" sz="2000">
                <a:solidFill>
                  <a:srgbClr val="FFFFFF"/>
                </a:solidFill>
                <a:latin typeface="Calibri" panose="020F0502020204030204"/>
              </a:rPr>
              <a:pPr defTabSz="914400">
                <a:spcAft>
                  <a:spcPts val="600"/>
                </a:spcAft>
                <a:defRPr/>
              </a:pPr>
              <a:t>87</a:t>
            </a:fld>
            <a:endParaRPr lang="en-US" sz="2000">
              <a:solidFill>
                <a:srgbClr val="FFFFFF"/>
              </a:solidFill>
              <a:latin typeface="Calibri" panose="020F0502020204030204"/>
            </a:endParaRPr>
          </a:p>
        </p:txBody>
      </p:sp>
    </p:spTree>
    <p:extLst>
      <p:ext uri="{BB962C8B-B14F-4D97-AF65-F5344CB8AC3E}">
        <p14:creationId xmlns:p14="http://schemas.microsoft.com/office/powerpoint/2010/main" val="2663985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4001"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3999"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10475"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8513"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801792" y="321940"/>
            <a:ext cx="8521696" cy="1033669"/>
          </a:xfrm>
        </p:spPr>
        <p:txBody>
          <a:bodyPr vert="horz" lIns="91440" tIns="45720" rIns="91440" bIns="45720" rtlCol="0" anchor="ctr">
            <a:normAutofit fontScale="90000"/>
          </a:bodyPr>
          <a:lstStyle/>
          <a:p>
            <a:pPr algn="ctr"/>
            <a:r>
              <a:rPr lang="en-US" b="1">
                <a:solidFill>
                  <a:srgbClr val="FFFFFF"/>
                </a:solidFill>
              </a:rPr>
              <a:t>Attitude Control System Engine Options</a:t>
            </a:r>
            <a:endParaRPr lang="en-US" b="1"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10629089" y="6356352"/>
            <a:ext cx="724711" cy="365125"/>
          </a:xfrm>
        </p:spPr>
        <p:txBody>
          <a:bodyPr/>
          <a:lstStyle/>
          <a:p>
            <a:fld id="{3A497EC6-301C-4B18-AF9C-D4896AF4D996}" type="slidenum">
              <a:rPr lang="en-US" sz="1800">
                <a:solidFill>
                  <a:schemeClr val="tx1"/>
                </a:solidFill>
              </a:rPr>
              <a:t>88</a:t>
            </a:fld>
            <a:endParaRPr lang="en-US" sz="1800">
              <a:solidFill>
                <a:schemeClr val="tx1"/>
              </a:solidFill>
            </a:endParaRPr>
          </a:p>
        </p:txBody>
      </p:sp>
      <p:graphicFrame>
        <p:nvGraphicFramePr>
          <p:cNvPr id="8" name="Table 12">
            <a:extLst>
              <a:ext uri="{FF2B5EF4-FFF2-40B4-BE49-F238E27FC236}">
                <a16:creationId xmlns:a16="http://schemas.microsoft.com/office/drawing/2014/main" id="{CBC462FA-371B-5D80-046D-9EEE7C658E2E}"/>
              </a:ext>
            </a:extLst>
          </p:cNvPr>
          <p:cNvGraphicFramePr>
            <a:graphicFrameLocks noGrp="1"/>
          </p:cNvGraphicFramePr>
          <p:nvPr>
            <p:extLst>
              <p:ext uri="{D42A27DB-BD31-4B8C-83A1-F6EECF244321}">
                <p14:modId xmlns:p14="http://schemas.microsoft.com/office/powerpoint/2010/main" val="1409264491"/>
              </p:ext>
            </p:extLst>
          </p:nvPr>
        </p:nvGraphicFramePr>
        <p:xfrm>
          <a:off x="1518528" y="1540495"/>
          <a:ext cx="9149278" cy="3989305"/>
        </p:xfrm>
        <a:graphic>
          <a:graphicData uri="http://schemas.openxmlformats.org/drawingml/2006/table">
            <a:tbl>
              <a:tblPr firstRow="1" bandRow="1">
                <a:tableStyleId>{073A0DAA-6AF3-43AB-8588-CEC1D06C72B9}</a:tableStyleId>
              </a:tblPr>
              <a:tblGrid>
                <a:gridCol w="1660192">
                  <a:extLst>
                    <a:ext uri="{9D8B030D-6E8A-4147-A177-3AD203B41FA5}">
                      <a16:colId xmlns:a16="http://schemas.microsoft.com/office/drawing/2014/main" val="3627671879"/>
                    </a:ext>
                  </a:extLst>
                </a:gridCol>
                <a:gridCol w="1368358">
                  <a:extLst>
                    <a:ext uri="{9D8B030D-6E8A-4147-A177-3AD203B41FA5}">
                      <a16:colId xmlns:a16="http://schemas.microsoft.com/office/drawing/2014/main" val="1656934036"/>
                    </a:ext>
                  </a:extLst>
                </a:gridCol>
                <a:gridCol w="1452664">
                  <a:extLst>
                    <a:ext uri="{9D8B030D-6E8A-4147-A177-3AD203B41FA5}">
                      <a16:colId xmlns:a16="http://schemas.microsoft.com/office/drawing/2014/main" val="228476593"/>
                    </a:ext>
                  </a:extLst>
                </a:gridCol>
                <a:gridCol w="1738008">
                  <a:extLst>
                    <a:ext uri="{9D8B030D-6E8A-4147-A177-3AD203B41FA5}">
                      <a16:colId xmlns:a16="http://schemas.microsoft.com/office/drawing/2014/main" val="2852985776"/>
                    </a:ext>
                  </a:extLst>
                </a:gridCol>
                <a:gridCol w="1452664">
                  <a:extLst>
                    <a:ext uri="{9D8B030D-6E8A-4147-A177-3AD203B41FA5}">
                      <a16:colId xmlns:a16="http://schemas.microsoft.com/office/drawing/2014/main" val="330204054"/>
                    </a:ext>
                  </a:extLst>
                </a:gridCol>
                <a:gridCol w="1477392">
                  <a:extLst>
                    <a:ext uri="{9D8B030D-6E8A-4147-A177-3AD203B41FA5}">
                      <a16:colId xmlns:a16="http://schemas.microsoft.com/office/drawing/2014/main" val="1520607548"/>
                    </a:ext>
                  </a:extLst>
                </a:gridCol>
              </a:tblGrid>
              <a:tr h="1069855">
                <a:tc>
                  <a:txBody>
                    <a:bodyPr/>
                    <a:lstStyle/>
                    <a:p>
                      <a:pPr algn="l"/>
                      <a:endParaRPr lang="en-US"/>
                    </a:p>
                    <a:p>
                      <a:pPr algn="l"/>
                      <a:endParaRPr lang="en-US"/>
                    </a:p>
                    <a:p>
                      <a:pPr algn="l"/>
                      <a:endParaRPr lang="en-US" b="0"/>
                    </a:p>
                    <a:p>
                      <a:pPr algn="l"/>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MONARC-1</a:t>
                      </a:r>
                    </a:p>
                  </a:txBody>
                  <a:tcPr anchor="ctr"/>
                </a:tc>
                <a:tc>
                  <a:txBody>
                    <a:bodyPr/>
                    <a:lstStyle/>
                    <a:p>
                      <a:pPr algn="ctr"/>
                      <a:r>
                        <a:rPr lang="en-US"/>
                        <a:t>1N HPGP</a:t>
                      </a:r>
                    </a:p>
                    <a:p>
                      <a:pPr algn="ctr"/>
                      <a:r>
                        <a:rPr lang="en-US"/>
                        <a:t>Thruster</a:t>
                      </a:r>
                    </a:p>
                  </a:txBody>
                  <a:tcPr anchor="ctr"/>
                </a:tc>
                <a:tc>
                  <a:txBody>
                    <a:bodyPr/>
                    <a:lstStyle/>
                    <a:p>
                      <a:pPr algn="ctr"/>
                      <a:r>
                        <a:rPr lang="en-US"/>
                        <a:t>1N</a:t>
                      </a:r>
                    </a:p>
                    <a:p>
                      <a:pPr algn="ctr"/>
                      <a:r>
                        <a:rPr lang="en-US"/>
                        <a:t>Monopropellant Thruster</a:t>
                      </a:r>
                    </a:p>
                  </a:txBody>
                  <a:tcPr anchor="ctr"/>
                </a:tc>
                <a:tc>
                  <a:txBody>
                    <a:bodyPr/>
                    <a:lstStyle/>
                    <a:p>
                      <a:pPr algn="ctr"/>
                      <a:r>
                        <a:rPr lang="en-US"/>
                        <a:t>MR-103D</a:t>
                      </a:r>
                    </a:p>
                    <a:p>
                      <a:pPr algn="ctr"/>
                      <a:r>
                        <a:rPr lang="en-US"/>
                        <a:t>1N</a:t>
                      </a:r>
                    </a:p>
                  </a:txBody>
                  <a:tcPr anchor="ctr"/>
                </a:tc>
                <a:tc>
                  <a:txBody>
                    <a:bodyPr/>
                    <a:lstStyle/>
                    <a:p>
                      <a:pPr algn="ctr"/>
                      <a:r>
                        <a:rPr lang="en-US"/>
                        <a:t>MR-111E</a:t>
                      </a:r>
                    </a:p>
                    <a:p>
                      <a:pPr algn="ctr"/>
                      <a:r>
                        <a:rPr lang="en-US"/>
                        <a:t>2N</a:t>
                      </a:r>
                    </a:p>
                  </a:txBody>
                  <a:tcPr anchor="ctr"/>
                </a:tc>
                <a:extLst>
                  <a:ext uri="{0D108BD9-81ED-4DB2-BD59-A6C34878D82A}">
                    <a16:rowId xmlns:a16="http://schemas.microsoft.com/office/drawing/2014/main" val="4140810326"/>
                  </a:ext>
                </a:extLst>
              </a:tr>
              <a:tr h="432101">
                <a:tc>
                  <a:txBody>
                    <a:bodyPr/>
                    <a:lstStyle/>
                    <a:p>
                      <a:pPr algn="ctr"/>
                      <a:r>
                        <a:rPr lang="en-US">
                          <a:solidFill>
                            <a:schemeClr val="bg1"/>
                          </a:solidFill>
                        </a:rPr>
                        <a:t>Supplier</a:t>
                      </a:r>
                    </a:p>
                  </a:txBody>
                  <a:tcPr anchor="ctr">
                    <a:solidFill>
                      <a:schemeClr val="tx1"/>
                    </a:solidFill>
                  </a:tcPr>
                </a:tc>
                <a:tc>
                  <a:txBody>
                    <a:bodyPr/>
                    <a:lstStyle/>
                    <a:p>
                      <a:pPr algn="ctr"/>
                      <a:r>
                        <a:rPr lang="en-US"/>
                        <a:t>MOOG</a:t>
                      </a:r>
                    </a:p>
                  </a:txBody>
                  <a:tcPr anchor="ctr"/>
                </a:tc>
                <a:tc>
                  <a:txBody>
                    <a:bodyPr/>
                    <a:lstStyle/>
                    <a:p>
                      <a:pPr algn="ctr"/>
                      <a:r>
                        <a:rPr lang="en-US"/>
                        <a:t>ECAPS</a:t>
                      </a:r>
                    </a:p>
                  </a:txBody>
                  <a:tcPr anchor="ctr"/>
                </a:tc>
                <a:tc>
                  <a:txBody>
                    <a:bodyPr/>
                    <a:lstStyle/>
                    <a:p>
                      <a:pPr algn="ctr"/>
                      <a:r>
                        <a:rPr lang="en-US" err="1"/>
                        <a:t>ArianeGroup</a:t>
                      </a:r>
                      <a:endParaRPr lang="en-US"/>
                    </a:p>
                  </a:txBody>
                  <a:tcPr anchor="ctr"/>
                </a:tc>
                <a:tc>
                  <a:txBody>
                    <a:bodyPr/>
                    <a:lstStyle/>
                    <a:p>
                      <a:pPr algn="ctr"/>
                      <a:r>
                        <a:rPr lang="en-US"/>
                        <a:t>Aerojet Rocketdyne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Aerojet Rocketdyne</a:t>
                      </a:r>
                    </a:p>
                  </a:txBody>
                  <a:tcPr anchor="ctr"/>
                </a:tc>
                <a:extLst>
                  <a:ext uri="{0D108BD9-81ED-4DB2-BD59-A6C34878D82A}">
                    <a16:rowId xmlns:a16="http://schemas.microsoft.com/office/drawing/2014/main" val="2134128256"/>
                  </a:ext>
                </a:extLst>
              </a:tr>
              <a:tr h="432101">
                <a:tc>
                  <a:txBody>
                    <a:bodyPr/>
                    <a:lstStyle/>
                    <a:p>
                      <a:pPr algn="ctr"/>
                      <a:r>
                        <a:rPr lang="en-US">
                          <a:solidFill>
                            <a:schemeClr val="bg1"/>
                          </a:solidFill>
                        </a:rPr>
                        <a:t>Mass (kg)</a:t>
                      </a:r>
                    </a:p>
                  </a:txBody>
                  <a:tcPr>
                    <a:solidFill>
                      <a:schemeClr val="tx1"/>
                    </a:solidFill>
                  </a:tcPr>
                </a:tc>
                <a:tc>
                  <a:txBody>
                    <a:bodyPr/>
                    <a:lstStyle/>
                    <a:p>
                      <a:pPr algn="ctr"/>
                      <a:r>
                        <a:rPr lang="en-US"/>
                        <a:t>0.38</a:t>
                      </a:r>
                    </a:p>
                  </a:txBody>
                  <a:tcPr/>
                </a:tc>
                <a:tc>
                  <a:txBody>
                    <a:bodyPr/>
                    <a:lstStyle/>
                    <a:p>
                      <a:pPr algn="ctr"/>
                      <a:r>
                        <a:rPr lang="en-US"/>
                        <a:t>0.39</a:t>
                      </a:r>
                    </a:p>
                  </a:txBody>
                  <a:tcPr/>
                </a:tc>
                <a:tc>
                  <a:txBody>
                    <a:bodyPr/>
                    <a:lstStyle/>
                    <a:p>
                      <a:pPr algn="ctr"/>
                      <a:r>
                        <a:rPr lang="en-US"/>
                        <a:t>0.29</a:t>
                      </a:r>
                    </a:p>
                  </a:txBody>
                  <a:tcPr/>
                </a:tc>
                <a:tc>
                  <a:txBody>
                    <a:bodyPr/>
                    <a:lstStyle/>
                    <a:p>
                      <a:pPr algn="ctr"/>
                      <a:r>
                        <a:rPr lang="en-US"/>
                        <a:t>0.33</a:t>
                      </a:r>
                    </a:p>
                  </a:txBody>
                  <a:tcPr/>
                </a:tc>
                <a:tc>
                  <a:txBody>
                    <a:bodyPr/>
                    <a:lstStyle/>
                    <a:p>
                      <a:pPr algn="ctr"/>
                      <a:r>
                        <a:rPr lang="en-US"/>
                        <a:t>0.33</a:t>
                      </a:r>
                    </a:p>
                  </a:txBody>
                  <a:tcPr/>
                </a:tc>
                <a:extLst>
                  <a:ext uri="{0D108BD9-81ED-4DB2-BD59-A6C34878D82A}">
                    <a16:rowId xmlns:a16="http://schemas.microsoft.com/office/drawing/2014/main" val="243083420"/>
                  </a:ext>
                </a:extLst>
              </a:tr>
              <a:tr h="432101">
                <a:tc>
                  <a:txBody>
                    <a:bodyPr/>
                    <a:lstStyle/>
                    <a:p>
                      <a:pPr algn="ctr"/>
                      <a:r>
                        <a:rPr lang="en-US">
                          <a:solidFill>
                            <a:schemeClr val="bg1"/>
                          </a:solidFill>
                        </a:rPr>
                        <a:t>L x W (m)</a:t>
                      </a:r>
                    </a:p>
                  </a:txBody>
                  <a:tcPr>
                    <a:solidFill>
                      <a:schemeClr val="tx1"/>
                    </a:solidFill>
                  </a:tcPr>
                </a:tc>
                <a:tc>
                  <a:txBody>
                    <a:bodyPr/>
                    <a:lstStyle/>
                    <a:p>
                      <a:pPr algn="ctr"/>
                      <a:r>
                        <a:rPr lang="en-US"/>
                        <a:t>0.113 x 0.05</a:t>
                      </a:r>
                    </a:p>
                  </a:txBody>
                  <a:tcPr/>
                </a:tc>
                <a:tc>
                  <a:txBody>
                    <a:bodyPr/>
                    <a:lstStyle/>
                    <a:p>
                      <a:pPr algn="ctr"/>
                      <a:r>
                        <a:rPr lang="en-US"/>
                        <a:t>0.178 x 0.05*</a:t>
                      </a:r>
                    </a:p>
                  </a:txBody>
                  <a:tcPr/>
                </a:tc>
                <a:tc>
                  <a:txBody>
                    <a:bodyPr/>
                    <a:lstStyle/>
                    <a:p>
                      <a:pPr algn="ctr"/>
                      <a:r>
                        <a:rPr lang="en-US"/>
                        <a:t>0.172 x 0.046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0.146 x 0.071</a:t>
                      </a:r>
                    </a:p>
                  </a:txBody>
                  <a:tcPr/>
                </a:tc>
                <a:tc>
                  <a:txBody>
                    <a:bodyPr/>
                    <a:lstStyle/>
                    <a:p>
                      <a:pPr algn="ctr"/>
                      <a:r>
                        <a:rPr lang="en-US"/>
                        <a:t>0.169 x 0.074</a:t>
                      </a:r>
                    </a:p>
                  </a:txBody>
                  <a:tcPr/>
                </a:tc>
                <a:extLst>
                  <a:ext uri="{0D108BD9-81ED-4DB2-BD59-A6C34878D82A}">
                    <a16:rowId xmlns:a16="http://schemas.microsoft.com/office/drawing/2014/main" val="3585176553"/>
                  </a:ext>
                </a:extLst>
              </a:tr>
              <a:tr h="432101">
                <a:tc>
                  <a:txBody>
                    <a:bodyPr/>
                    <a:lstStyle/>
                    <a:p>
                      <a:pPr algn="ctr"/>
                      <a:r>
                        <a:rPr lang="en-US">
                          <a:solidFill>
                            <a:schemeClr val="bg1"/>
                          </a:solidFill>
                        </a:rPr>
                        <a:t>Power (W)</a:t>
                      </a:r>
                    </a:p>
                  </a:txBody>
                  <a:tcPr>
                    <a:solidFill>
                      <a:schemeClr val="tx1"/>
                    </a:solidFill>
                  </a:tcPr>
                </a:tc>
                <a:tc>
                  <a:txBody>
                    <a:bodyPr/>
                    <a:lstStyle/>
                    <a:p>
                      <a:pPr algn="ctr"/>
                      <a:r>
                        <a:rPr lang="en-US"/>
                        <a:t>18</a:t>
                      </a:r>
                    </a:p>
                  </a:txBody>
                  <a:tcPr/>
                </a:tc>
                <a:tc>
                  <a:txBody>
                    <a:bodyPr/>
                    <a:lstStyle/>
                    <a:p>
                      <a:pPr algn="ctr"/>
                      <a:r>
                        <a:rPr lang="en-US"/>
                        <a:t>12</a:t>
                      </a:r>
                    </a:p>
                  </a:txBody>
                  <a:tcPr/>
                </a:tc>
                <a:tc>
                  <a:txBody>
                    <a:bodyPr/>
                    <a:lstStyle/>
                    <a:p>
                      <a:pPr algn="ctr"/>
                      <a:r>
                        <a:rPr lang="en-US"/>
                        <a:t>N/A</a:t>
                      </a:r>
                    </a:p>
                  </a:txBody>
                  <a:tcPr/>
                </a:tc>
                <a:tc>
                  <a:txBody>
                    <a:bodyPr/>
                    <a:lstStyle/>
                    <a:p>
                      <a:pPr algn="ctr"/>
                      <a:r>
                        <a:rPr lang="en-US"/>
                        <a:t>13.7</a:t>
                      </a:r>
                    </a:p>
                  </a:txBody>
                  <a:tcPr/>
                </a:tc>
                <a:tc>
                  <a:txBody>
                    <a:bodyPr/>
                    <a:lstStyle/>
                    <a:p>
                      <a:pPr algn="ctr"/>
                      <a:r>
                        <a:rPr lang="en-US"/>
                        <a:t>13.6</a:t>
                      </a:r>
                    </a:p>
                  </a:txBody>
                  <a:tcPr/>
                </a:tc>
                <a:extLst>
                  <a:ext uri="{0D108BD9-81ED-4DB2-BD59-A6C34878D82A}">
                    <a16:rowId xmlns:a16="http://schemas.microsoft.com/office/drawing/2014/main" val="3073440142"/>
                  </a:ext>
                </a:extLst>
              </a:tr>
              <a:tr h="432101">
                <a:tc>
                  <a:txBody>
                    <a:bodyPr/>
                    <a:lstStyle/>
                    <a:p>
                      <a:pPr algn="ctr"/>
                      <a:r>
                        <a:rPr lang="en-US" err="1">
                          <a:solidFill>
                            <a:schemeClr val="bg1"/>
                          </a:solidFill>
                        </a:rPr>
                        <a:t>Isp</a:t>
                      </a:r>
                      <a:r>
                        <a:rPr lang="en-US">
                          <a:solidFill>
                            <a:schemeClr val="bg1"/>
                          </a:solidFill>
                        </a:rPr>
                        <a:t> (sec)</a:t>
                      </a:r>
                    </a:p>
                  </a:txBody>
                  <a:tcPr>
                    <a:solidFill>
                      <a:schemeClr val="tx1"/>
                    </a:solidFill>
                  </a:tcPr>
                </a:tc>
                <a:tc>
                  <a:txBody>
                    <a:bodyPr/>
                    <a:lstStyle/>
                    <a:p>
                      <a:pPr algn="ctr"/>
                      <a:r>
                        <a:rPr lang="en-US"/>
                        <a:t>227.5</a:t>
                      </a:r>
                    </a:p>
                  </a:txBody>
                  <a:tcPr/>
                </a:tc>
                <a:tc>
                  <a:txBody>
                    <a:bodyPr/>
                    <a:lstStyle/>
                    <a:p>
                      <a:pPr algn="ctr"/>
                      <a:r>
                        <a:rPr lang="en-US"/>
                        <a:t>226.1</a:t>
                      </a:r>
                    </a:p>
                  </a:txBody>
                  <a:tcPr/>
                </a:tc>
                <a:tc>
                  <a:txBody>
                    <a:bodyPr/>
                    <a:lstStyle/>
                    <a:p>
                      <a:pPr algn="ctr"/>
                      <a:r>
                        <a:rPr lang="en-US"/>
                        <a:t>220</a:t>
                      </a:r>
                    </a:p>
                  </a:txBody>
                  <a:tcPr/>
                </a:tc>
                <a:tc>
                  <a:txBody>
                    <a:bodyPr/>
                    <a:lstStyle/>
                    <a:p>
                      <a:pPr algn="ctr"/>
                      <a:r>
                        <a:rPr lang="en-US"/>
                        <a:t>224</a:t>
                      </a:r>
                    </a:p>
                  </a:txBody>
                  <a:tcPr/>
                </a:tc>
                <a:tc>
                  <a:txBody>
                    <a:bodyPr/>
                    <a:lstStyle/>
                    <a:p>
                      <a:pPr algn="ctr"/>
                      <a:r>
                        <a:rPr lang="en-US"/>
                        <a:t>224</a:t>
                      </a:r>
                    </a:p>
                  </a:txBody>
                  <a:tcPr/>
                </a:tc>
                <a:extLst>
                  <a:ext uri="{0D108BD9-81ED-4DB2-BD59-A6C34878D82A}">
                    <a16:rowId xmlns:a16="http://schemas.microsoft.com/office/drawing/2014/main" val="3391966569"/>
                  </a:ext>
                </a:extLst>
              </a:tr>
              <a:tr h="432101">
                <a:tc>
                  <a:txBody>
                    <a:bodyPr/>
                    <a:lstStyle/>
                    <a:p>
                      <a:pPr algn="ctr"/>
                      <a:r>
                        <a:rPr lang="en-US">
                          <a:solidFill>
                            <a:schemeClr val="bg1"/>
                          </a:solidFill>
                        </a:rPr>
                        <a:t>Propellant</a:t>
                      </a:r>
                    </a:p>
                  </a:txBody>
                  <a:tcPr>
                    <a:solidFill>
                      <a:schemeClr val="tx1"/>
                    </a:solidFill>
                  </a:tcPr>
                </a:tc>
                <a:tc>
                  <a:txBody>
                    <a:bodyPr/>
                    <a:lstStyle/>
                    <a:p>
                      <a:pPr algn="ctr"/>
                      <a:r>
                        <a:rPr lang="en-US"/>
                        <a:t>Hydrazine</a:t>
                      </a:r>
                    </a:p>
                  </a:txBody>
                  <a:tcPr/>
                </a:tc>
                <a:tc>
                  <a:txBody>
                    <a:bodyPr/>
                    <a:lstStyle/>
                    <a:p>
                      <a:pPr algn="ctr"/>
                      <a:r>
                        <a:rPr lang="en-US"/>
                        <a:t>LMP-103S</a:t>
                      </a:r>
                    </a:p>
                  </a:txBody>
                  <a:tcPr/>
                </a:tc>
                <a:tc>
                  <a:txBody>
                    <a:bodyPr/>
                    <a:lstStyle/>
                    <a:p>
                      <a:pPr algn="ctr"/>
                      <a:r>
                        <a:rPr lang="en-US"/>
                        <a:t>Hydrazine</a:t>
                      </a:r>
                    </a:p>
                  </a:txBody>
                  <a:tcPr/>
                </a:tc>
                <a:tc>
                  <a:txBody>
                    <a:bodyPr/>
                    <a:lstStyle/>
                    <a:p>
                      <a:pPr algn="ctr"/>
                      <a:r>
                        <a:rPr lang="en-US"/>
                        <a:t>Hydrazine</a:t>
                      </a:r>
                    </a:p>
                  </a:txBody>
                  <a:tcPr/>
                </a:tc>
                <a:tc>
                  <a:txBody>
                    <a:bodyPr/>
                    <a:lstStyle/>
                    <a:p>
                      <a:pPr algn="ctr"/>
                      <a:r>
                        <a:rPr lang="en-US"/>
                        <a:t>Hydrazine</a:t>
                      </a:r>
                    </a:p>
                  </a:txBody>
                  <a:tcPr/>
                </a:tc>
                <a:extLst>
                  <a:ext uri="{0D108BD9-81ED-4DB2-BD59-A6C34878D82A}">
                    <a16:rowId xmlns:a16="http://schemas.microsoft.com/office/drawing/2014/main" val="3806561692"/>
                  </a:ext>
                </a:extLst>
              </a:tr>
            </a:tbl>
          </a:graphicData>
        </a:graphic>
      </p:graphicFrame>
      <p:cxnSp>
        <p:nvCxnSpPr>
          <p:cNvPr id="14" name="Straight Connector 13">
            <a:extLst>
              <a:ext uri="{FF2B5EF4-FFF2-40B4-BE49-F238E27FC236}">
                <a16:creationId xmlns:a16="http://schemas.microsoft.com/office/drawing/2014/main" id="{C7046B3C-58DF-12C6-962E-C0298E8A5C7B}"/>
              </a:ext>
            </a:extLst>
          </p:cNvPr>
          <p:cNvCxnSpPr>
            <a:cxnSpLocks/>
          </p:cNvCxnSpPr>
          <p:nvPr/>
        </p:nvCxnSpPr>
        <p:spPr>
          <a:xfrm>
            <a:off x="1523987" y="1540495"/>
            <a:ext cx="1643077" cy="1169369"/>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C5B89A7D-370A-CE3C-C42A-8F0D70B83471}"/>
              </a:ext>
            </a:extLst>
          </p:cNvPr>
          <p:cNvSpPr txBox="1"/>
          <p:nvPr/>
        </p:nvSpPr>
        <p:spPr>
          <a:xfrm>
            <a:off x="1524000" y="5565449"/>
            <a:ext cx="8935656"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LMP-103S</a:t>
            </a:r>
            <a:r>
              <a:rPr lang="en-US"/>
              <a:t> is a High-Performance Green Propellant (HPGP) offering up to a 30% better performance per volume than hydrazine according to the manufacturer ECAPS.</a:t>
            </a:r>
            <a:endParaRPr lang="en-US">
              <a:cs typeface="Calibri"/>
            </a:endParaRPr>
          </a:p>
          <a:p>
            <a:pPr marL="285750" indent="-285750">
              <a:buFont typeface="Arial" panose="020B0604020202020204" pitchFamily="34" charset="0"/>
              <a:buChar char="•"/>
            </a:pPr>
            <a:r>
              <a:rPr lang="en-US">
                <a:cs typeface="Calibri"/>
              </a:rPr>
              <a:t>HPGP also contributes to Planet Protection Protocols.</a:t>
            </a:r>
          </a:p>
          <a:p>
            <a:r>
              <a:rPr lang="en-US"/>
              <a:t>*Estimated value</a:t>
            </a:r>
          </a:p>
        </p:txBody>
      </p:sp>
      <p:sp>
        <p:nvSpPr>
          <p:cNvPr id="25" name="TextBox 24">
            <a:extLst>
              <a:ext uri="{FF2B5EF4-FFF2-40B4-BE49-F238E27FC236}">
                <a16:creationId xmlns:a16="http://schemas.microsoft.com/office/drawing/2014/main" id="{14D8871B-A2C5-DC27-270E-8A55340D0848}"/>
              </a:ext>
            </a:extLst>
          </p:cNvPr>
          <p:cNvSpPr txBox="1"/>
          <p:nvPr/>
        </p:nvSpPr>
        <p:spPr>
          <a:xfrm>
            <a:off x="2407296" y="1934483"/>
            <a:ext cx="1037617" cy="369332"/>
          </a:xfrm>
          <a:prstGeom prst="rect">
            <a:avLst/>
          </a:prstGeom>
          <a:noFill/>
        </p:spPr>
        <p:txBody>
          <a:bodyPr wrap="square" rtlCol="0">
            <a:spAutoFit/>
          </a:bodyPr>
          <a:lstStyle/>
          <a:p>
            <a:r>
              <a:rPr lang="en-US" b="1">
                <a:solidFill>
                  <a:schemeClr val="bg1"/>
                </a:solidFill>
              </a:rPr>
              <a:t>Engine</a:t>
            </a:r>
          </a:p>
        </p:txBody>
      </p:sp>
      <p:sp>
        <p:nvSpPr>
          <p:cNvPr id="27" name="TextBox 26">
            <a:extLst>
              <a:ext uri="{FF2B5EF4-FFF2-40B4-BE49-F238E27FC236}">
                <a16:creationId xmlns:a16="http://schemas.microsoft.com/office/drawing/2014/main" id="{6CF45C0E-78F6-0E68-5591-E58092AA3534}"/>
              </a:ext>
            </a:extLst>
          </p:cNvPr>
          <p:cNvSpPr txBox="1"/>
          <p:nvPr/>
        </p:nvSpPr>
        <p:spPr>
          <a:xfrm>
            <a:off x="1512237" y="2413917"/>
            <a:ext cx="1612224" cy="369332"/>
          </a:xfrm>
          <a:prstGeom prst="rect">
            <a:avLst/>
          </a:prstGeom>
          <a:noFill/>
        </p:spPr>
        <p:txBody>
          <a:bodyPr wrap="square" rtlCol="0">
            <a:spAutoFit/>
          </a:bodyPr>
          <a:lstStyle/>
          <a:p>
            <a:r>
              <a:rPr lang="en-US">
                <a:solidFill>
                  <a:schemeClr val="bg1"/>
                </a:solidFill>
              </a:rPr>
              <a:t>Characteristics</a:t>
            </a:r>
          </a:p>
        </p:txBody>
      </p:sp>
    </p:spTree>
    <p:extLst>
      <p:ext uri="{BB962C8B-B14F-4D97-AF65-F5344CB8AC3E}">
        <p14:creationId xmlns:p14="http://schemas.microsoft.com/office/powerpoint/2010/main" val="26286134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8" name="Rectangle 1057">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EB509-2C6F-462C-C0BF-FA8D05CAA09B}"/>
              </a:ext>
            </a:extLst>
          </p:cNvPr>
          <p:cNvSpPr>
            <a:spLocks noGrp="1"/>
          </p:cNvSpPr>
          <p:nvPr>
            <p:ph type="title"/>
          </p:nvPr>
        </p:nvSpPr>
        <p:spPr>
          <a:xfrm>
            <a:off x="1605023" y="5001986"/>
            <a:ext cx="3774086" cy="629906"/>
          </a:xfrm>
        </p:spPr>
        <p:txBody>
          <a:bodyPr vert="horz" lIns="91440" tIns="45720" rIns="91440" bIns="45720" rtlCol="0" anchor="t">
            <a:normAutofit/>
          </a:bodyPr>
          <a:lstStyle/>
          <a:p>
            <a:r>
              <a:rPr lang="en-US" sz="3500" b="1"/>
              <a:t>Selected ACS Engine</a:t>
            </a:r>
          </a:p>
        </p:txBody>
      </p:sp>
      <p:sp>
        <p:nvSpPr>
          <p:cNvPr id="5" name="TextBox 4">
            <a:extLst>
              <a:ext uri="{FF2B5EF4-FFF2-40B4-BE49-F238E27FC236}">
                <a16:creationId xmlns:a16="http://schemas.microsoft.com/office/drawing/2014/main" id="{0EB46153-BF2A-8267-1FB7-845E84504ACB}"/>
              </a:ext>
            </a:extLst>
          </p:cNvPr>
          <p:cNvSpPr txBox="1"/>
          <p:nvPr/>
        </p:nvSpPr>
        <p:spPr>
          <a:xfrm>
            <a:off x="5852932" y="4172726"/>
            <a:ext cx="4606724" cy="218856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b="1"/>
              <a:t>Engine:</a:t>
            </a:r>
            <a:r>
              <a:rPr lang="en-US" sz="2000"/>
              <a:t> 1N HPGP Thruster</a:t>
            </a:r>
            <a:endParaRPr lang="en-US" sz="2000" b="1"/>
          </a:p>
          <a:p>
            <a:pPr marL="285750" indent="-228600" defTabSz="914400">
              <a:lnSpc>
                <a:spcPct val="90000"/>
              </a:lnSpc>
              <a:spcAft>
                <a:spcPts val="600"/>
              </a:spcAft>
              <a:buFont typeface="Arial" panose="020B0604020202020204" pitchFamily="34" charset="0"/>
              <a:buChar char="•"/>
            </a:pPr>
            <a:r>
              <a:rPr lang="en-US" sz="2000" b="1"/>
              <a:t>Supplier:</a:t>
            </a:r>
            <a:r>
              <a:rPr lang="en-US" sz="2000"/>
              <a:t> ECAPS</a:t>
            </a:r>
          </a:p>
          <a:p>
            <a:pPr marL="285750" indent="-228600" defTabSz="914400">
              <a:lnSpc>
                <a:spcPct val="90000"/>
              </a:lnSpc>
              <a:spcAft>
                <a:spcPts val="600"/>
              </a:spcAft>
              <a:buFont typeface="Arial" panose="020B0604020202020204" pitchFamily="34" charset="0"/>
              <a:buChar char="•"/>
            </a:pPr>
            <a:r>
              <a:rPr lang="en-US" sz="2000" b="1"/>
              <a:t>Mass:</a:t>
            </a:r>
            <a:r>
              <a:rPr lang="en-US" sz="2000"/>
              <a:t> 0.39 kg</a:t>
            </a:r>
          </a:p>
          <a:p>
            <a:pPr marL="285750" indent="-228600" defTabSz="914400">
              <a:lnSpc>
                <a:spcPct val="90000"/>
              </a:lnSpc>
              <a:spcAft>
                <a:spcPts val="600"/>
              </a:spcAft>
              <a:buFont typeface="Arial" panose="020B0604020202020204" pitchFamily="34" charset="0"/>
              <a:buChar char="•"/>
            </a:pPr>
            <a:r>
              <a:rPr lang="en-US" sz="2000" b="1"/>
              <a:t>Dimensions:</a:t>
            </a:r>
            <a:r>
              <a:rPr lang="en-US" sz="2000"/>
              <a:t> 0.172 x 0.05* m</a:t>
            </a:r>
          </a:p>
          <a:p>
            <a:pPr marL="285750" indent="-228600" defTabSz="914400">
              <a:lnSpc>
                <a:spcPct val="90000"/>
              </a:lnSpc>
              <a:spcAft>
                <a:spcPts val="600"/>
              </a:spcAft>
              <a:buFont typeface="Arial" panose="020B0604020202020204" pitchFamily="34" charset="0"/>
              <a:buChar char="•"/>
            </a:pPr>
            <a:r>
              <a:rPr lang="en-US" sz="2000" b="1"/>
              <a:t>ISP:</a:t>
            </a:r>
            <a:r>
              <a:rPr lang="en-US" sz="2000"/>
              <a:t> 226.1 seconds</a:t>
            </a:r>
          </a:p>
          <a:p>
            <a:pPr marL="285750" indent="-228600" defTabSz="914400">
              <a:lnSpc>
                <a:spcPct val="90000"/>
              </a:lnSpc>
              <a:spcAft>
                <a:spcPts val="600"/>
              </a:spcAft>
              <a:buFont typeface="Arial" panose="020B0604020202020204" pitchFamily="34" charset="0"/>
              <a:buChar char="•"/>
            </a:pPr>
            <a:r>
              <a:rPr lang="en-US" sz="2000" b="1"/>
              <a:t>Propellant:</a:t>
            </a:r>
            <a:r>
              <a:rPr lang="en-US" sz="2000"/>
              <a:t> LMP-103S</a:t>
            </a:r>
          </a:p>
        </p:txBody>
      </p:sp>
      <p:sp>
        <p:nvSpPr>
          <p:cNvPr id="1060" name="Rectangle 1059">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24000" y="6400800"/>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52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93E3E7-4671-089A-DC29-E55FBC06EB74}"/>
              </a:ext>
            </a:extLst>
          </p:cNvPr>
          <p:cNvSpPr>
            <a:spLocks noGrp="1"/>
          </p:cNvSpPr>
          <p:nvPr>
            <p:ph type="sldNum" sz="quarter" idx="12"/>
          </p:nvPr>
        </p:nvSpPr>
        <p:spPr>
          <a:xfrm>
            <a:off x="10019779" y="6412409"/>
            <a:ext cx="632720" cy="405656"/>
          </a:xfrm>
        </p:spPr>
        <p:txBody>
          <a:bodyPr vert="horz" lIns="91440" tIns="45720" rIns="91440" bIns="45720" rtlCol="0" anchor="ctr">
            <a:noAutofit/>
          </a:bodyPr>
          <a:lstStyle/>
          <a:p>
            <a:pPr defTabSz="914400">
              <a:spcAft>
                <a:spcPts val="600"/>
              </a:spcAft>
              <a:defRPr/>
            </a:pPr>
            <a:fld id="{3A497EC6-301C-4B18-AF9C-D4896AF4D996}" type="slidenum">
              <a:rPr lang="en-US" sz="2000">
                <a:solidFill>
                  <a:srgbClr val="FFFFFF"/>
                </a:solidFill>
                <a:latin typeface="Calibri" panose="020F0502020204030204"/>
              </a:rPr>
              <a:pPr defTabSz="914400">
                <a:spcAft>
                  <a:spcPts val="600"/>
                </a:spcAft>
                <a:defRPr/>
              </a:pPr>
              <a:t>89</a:t>
            </a:fld>
            <a:endParaRPr lang="en-US" sz="2000">
              <a:solidFill>
                <a:srgbClr val="FFFFFF"/>
              </a:solidFill>
              <a:latin typeface="Calibri" panose="020F0502020204030204"/>
            </a:endParaRPr>
          </a:p>
        </p:txBody>
      </p:sp>
      <p:pic>
        <p:nvPicPr>
          <p:cNvPr id="5122" name="Picture 2">
            <a:extLst>
              <a:ext uri="{FF2B5EF4-FFF2-40B4-BE49-F238E27FC236}">
                <a16:creationId xmlns:a16="http://schemas.microsoft.com/office/drawing/2014/main" id="{4C7E73A6-7130-EEE8-F521-7F05D2CB9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150127" cy="412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57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6B69-AEAA-D0B9-20F8-E56FEF821E09}"/>
              </a:ext>
            </a:extLst>
          </p:cNvPr>
          <p:cNvSpPr>
            <a:spLocks noGrp="1"/>
          </p:cNvSpPr>
          <p:nvPr>
            <p:ph type="title"/>
          </p:nvPr>
        </p:nvSpPr>
        <p:spPr/>
        <p:txBody>
          <a:bodyPr/>
          <a:lstStyle/>
          <a:p>
            <a:r>
              <a:rPr lang="en-US">
                <a:latin typeface="Times New Roman"/>
                <a:cs typeface="Times New Roman"/>
              </a:rPr>
              <a:t>Derived Requirements (2/2)</a:t>
            </a:r>
          </a:p>
        </p:txBody>
      </p:sp>
      <p:sp>
        <p:nvSpPr>
          <p:cNvPr id="4" name="Slide Number Placeholder 3">
            <a:extLst>
              <a:ext uri="{FF2B5EF4-FFF2-40B4-BE49-F238E27FC236}">
                <a16:creationId xmlns:a16="http://schemas.microsoft.com/office/drawing/2014/main" id="{A58F3202-DC8F-D2D7-8D20-1A60CB9D1F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Table 8">
            <a:extLst>
              <a:ext uri="{FF2B5EF4-FFF2-40B4-BE49-F238E27FC236}">
                <a16:creationId xmlns:a16="http://schemas.microsoft.com/office/drawing/2014/main" id="{1A3B638E-29FB-D000-9C19-6D9EC58CC4E8}"/>
              </a:ext>
            </a:extLst>
          </p:cNvPr>
          <p:cNvGraphicFramePr>
            <a:graphicFrameLocks noGrp="1"/>
          </p:cNvGraphicFramePr>
          <p:nvPr>
            <p:ph idx="1"/>
          </p:nvPr>
        </p:nvGraphicFramePr>
        <p:xfrm>
          <a:off x="447040" y="1846263"/>
          <a:ext cx="11135360" cy="3959860"/>
        </p:xfrm>
        <a:graphic>
          <a:graphicData uri="http://schemas.openxmlformats.org/drawingml/2006/table">
            <a:tbl>
              <a:tblPr firstRow="1" bandRow="1">
                <a:tableStyleId>{5C22544A-7EE6-4342-B048-85BDC9FD1C3A}</a:tableStyleId>
              </a:tblPr>
              <a:tblGrid>
                <a:gridCol w="2783840">
                  <a:extLst>
                    <a:ext uri="{9D8B030D-6E8A-4147-A177-3AD203B41FA5}">
                      <a16:colId xmlns:a16="http://schemas.microsoft.com/office/drawing/2014/main" val="1808273617"/>
                    </a:ext>
                  </a:extLst>
                </a:gridCol>
                <a:gridCol w="2783840">
                  <a:extLst>
                    <a:ext uri="{9D8B030D-6E8A-4147-A177-3AD203B41FA5}">
                      <a16:colId xmlns:a16="http://schemas.microsoft.com/office/drawing/2014/main" val="4151281387"/>
                    </a:ext>
                  </a:extLst>
                </a:gridCol>
                <a:gridCol w="2783840">
                  <a:extLst>
                    <a:ext uri="{9D8B030D-6E8A-4147-A177-3AD203B41FA5}">
                      <a16:colId xmlns:a16="http://schemas.microsoft.com/office/drawing/2014/main" val="2204260364"/>
                    </a:ext>
                  </a:extLst>
                </a:gridCol>
                <a:gridCol w="2783840">
                  <a:extLst>
                    <a:ext uri="{9D8B030D-6E8A-4147-A177-3AD203B41FA5}">
                      <a16:colId xmlns:a16="http://schemas.microsoft.com/office/drawing/2014/main" val="1469234876"/>
                    </a:ext>
                  </a:extLst>
                </a:gridCol>
              </a:tblGrid>
              <a:tr h="370840">
                <a:tc>
                  <a:txBody>
                    <a:bodyPr/>
                    <a:lstStyle/>
                    <a:p>
                      <a:pPr algn="ctr"/>
                      <a:r>
                        <a:rPr lang="en-US" sz="1600"/>
                        <a:t>Category</a:t>
                      </a:r>
                    </a:p>
                  </a:txBody>
                  <a:tcPr/>
                </a:tc>
                <a:tc>
                  <a:txBody>
                    <a:bodyPr/>
                    <a:lstStyle/>
                    <a:p>
                      <a:pPr algn="ctr"/>
                      <a:r>
                        <a:rPr lang="en-US" sz="1600"/>
                        <a:t>SLR Reference</a:t>
                      </a:r>
                    </a:p>
                  </a:txBody>
                  <a:tcPr/>
                </a:tc>
                <a:tc>
                  <a:txBody>
                    <a:bodyPr/>
                    <a:lstStyle/>
                    <a:p>
                      <a:pPr algn="ctr"/>
                      <a:r>
                        <a:rPr lang="en-US" sz="1600"/>
                        <a:t>Description</a:t>
                      </a:r>
                    </a:p>
                  </a:txBody>
                  <a:tcPr/>
                </a:tc>
                <a:tc>
                  <a:txBody>
                    <a:bodyPr/>
                    <a:lstStyle/>
                    <a:p>
                      <a:pPr algn="ctr"/>
                      <a:r>
                        <a:rPr lang="en-US" sz="1600"/>
                        <a:t>Validation Method</a:t>
                      </a:r>
                    </a:p>
                  </a:txBody>
                  <a:tcPr/>
                </a:tc>
                <a:extLst>
                  <a:ext uri="{0D108BD9-81ED-4DB2-BD59-A6C34878D82A}">
                    <a16:rowId xmlns:a16="http://schemas.microsoft.com/office/drawing/2014/main" val="218409348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C.1.1-1</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C.0.0-1</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team shall have regular meetings with the vendors to ensure that all projects are on-track.</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Budget tracking</a:t>
                      </a:r>
                    </a:p>
                  </a:txBody>
                  <a:tcPr marL="7620" marR="7620" marT="7620" marB="0" anchor="b"/>
                </a:tc>
                <a:extLst>
                  <a:ext uri="{0D108BD9-81ED-4DB2-BD59-A6C34878D82A}">
                    <a16:rowId xmlns:a16="http://schemas.microsoft.com/office/drawing/2014/main" val="1021641948"/>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M.1.1-1</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M.0.0-1</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Trajectory team shall communicate with the logistics team to ensure the launch vehicle leaves within the optimal launch window.</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Crew testing</a:t>
                      </a:r>
                    </a:p>
                  </a:txBody>
                  <a:tcPr marL="7620" marR="7620" marT="7620" marB="0" anchor="b"/>
                </a:tc>
                <a:extLst>
                  <a:ext uri="{0D108BD9-81ED-4DB2-BD59-A6C34878D82A}">
                    <a16:rowId xmlns:a16="http://schemas.microsoft.com/office/drawing/2014/main" val="342195991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M.1.2-1</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M.0.0-2</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Ground station shall keep in communication with the crew to ensure everything is operational within the module</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Mission in operation</a:t>
                      </a:r>
                    </a:p>
                  </a:txBody>
                  <a:tcPr marL="7620" marR="7620" marT="7620" marB="0" anchor="b"/>
                </a:tc>
                <a:extLst>
                  <a:ext uri="{0D108BD9-81ED-4DB2-BD59-A6C34878D82A}">
                    <a16:rowId xmlns:a16="http://schemas.microsoft.com/office/drawing/2014/main" val="248714954"/>
                  </a:ext>
                </a:extLst>
              </a:tr>
            </a:tbl>
          </a:graphicData>
        </a:graphic>
      </p:graphicFrame>
    </p:spTree>
    <p:extLst>
      <p:ext uri="{BB962C8B-B14F-4D97-AF65-F5344CB8AC3E}">
        <p14:creationId xmlns:p14="http://schemas.microsoft.com/office/powerpoint/2010/main" val="40198132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FF2F2-D58B-3C47-F69E-CBB31A228940}"/>
              </a:ext>
            </a:extLst>
          </p:cNvPr>
          <p:cNvSpPr>
            <a:spLocks noGrp="1"/>
          </p:cNvSpPr>
          <p:nvPr>
            <p:ph type="title"/>
          </p:nvPr>
        </p:nvSpPr>
        <p:spPr/>
        <p:txBody>
          <a:bodyPr/>
          <a:lstStyle/>
          <a:p>
            <a:r>
              <a:rPr lang="en-US"/>
              <a:t>Attitude Control System Thruster</a:t>
            </a:r>
          </a:p>
        </p:txBody>
      </p:sp>
      <p:sp>
        <p:nvSpPr>
          <p:cNvPr id="3" name="Content Placeholder 2">
            <a:extLst>
              <a:ext uri="{FF2B5EF4-FFF2-40B4-BE49-F238E27FC236}">
                <a16:creationId xmlns:a16="http://schemas.microsoft.com/office/drawing/2014/main" id="{41F80D08-FB2C-9210-0780-41CD7BD332AB}"/>
              </a:ext>
            </a:extLst>
          </p:cNvPr>
          <p:cNvSpPr>
            <a:spLocks noGrp="1"/>
          </p:cNvSpPr>
          <p:nvPr>
            <p:ph idx="1"/>
          </p:nvPr>
        </p:nvSpPr>
        <p:spPr/>
        <p:txBody>
          <a:bodyPr/>
          <a:lstStyle/>
          <a:p>
            <a:pPr lvl="1"/>
            <a:endParaRPr lang="en-US" b="1"/>
          </a:p>
          <a:p>
            <a:pPr lvl="1"/>
            <a:endParaRPr lang="en-US" b="1"/>
          </a:p>
          <a:p>
            <a:pPr lvl="1"/>
            <a:endParaRPr lang="en-US" b="1"/>
          </a:p>
          <a:p>
            <a:pPr lvl="1"/>
            <a:r>
              <a:rPr lang="en-US" b="1"/>
              <a:t>Mass: </a:t>
            </a:r>
            <a:r>
              <a:rPr lang="en-US"/>
              <a:t>0.38 kg</a:t>
            </a:r>
            <a:endParaRPr lang="en-US" b="1"/>
          </a:p>
          <a:p>
            <a:pPr lvl="1"/>
            <a:r>
              <a:rPr lang="en-US" b="1"/>
              <a:t>Size: </a:t>
            </a:r>
            <a:r>
              <a:rPr lang="en-US"/>
              <a:t>0.178 m x .1m x .1m</a:t>
            </a:r>
            <a:endParaRPr lang="en-US" b="1"/>
          </a:p>
          <a:p>
            <a:pPr lvl="1"/>
            <a:r>
              <a:rPr lang="en-US" b="1"/>
              <a:t>Isp: </a:t>
            </a:r>
            <a:r>
              <a:rPr lang="en-US"/>
              <a:t>231 seconds</a:t>
            </a:r>
            <a:endParaRPr lang="en-US" b="1"/>
          </a:p>
          <a:p>
            <a:pPr lvl="1"/>
            <a:r>
              <a:rPr lang="en-US" b="1"/>
              <a:t>Supplier: </a:t>
            </a:r>
            <a:r>
              <a:rPr lang="en-US"/>
              <a:t>ECAPS</a:t>
            </a:r>
            <a:endParaRPr lang="en-US" b="1"/>
          </a:p>
        </p:txBody>
      </p:sp>
      <p:sp>
        <p:nvSpPr>
          <p:cNvPr id="4" name="Slide Number Placeholder 3">
            <a:extLst>
              <a:ext uri="{FF2B5EF4-FFF2-40B4-BE49-F238E27FC236}">
                <a16:creationId xmlns:a16="http://schemas.microsoft.com/office/drawing/2014/main" id="{4C4A5A49-2A16-F498-08D0-2ADDA9E07F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C20D30F0-AC67-35A8-E177-2B9FFB6BC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523" y="2294467"/>
            <a:ext cx="6929597" cy="312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19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0E19-12F1-4219-605F-ECA35A44AD18}"/>
              </a:ext>
            </a:extLst>
          </p:cNvPr>
          <p:cNvSpPr>
            <a:spLocks noGrp="1"/>
          </p:cNvSpPr>
          <p:nvPr>
            <p:ph type="title"/>
          </p:nvPr>
        </p:nvSpPr>
        <p:spPr/>
        <p:txBody>
          <a:bodyPr/>
          <a:lstStyle/>
          <a:p>
            <a:r>
              <a:rPr lang="en-US"/>
              <a:t>Aeroshell Time vs Euler Angles</a:t>
            </a:r>
          </a:p>
        </p:txBody>
      </p:sp>
      <p:sp>
        <p:nvSpPr>
          <p:cNvPr id="4" name="Slide Number Placeholder 3">
            <a:extLst>
              <a:ext uri="{FF2B5EF4-FFF2-40B4-BE49-F238E27FC236}">
                <a16:creationId xmlns:a16="http://schemas.microsoft.com/office/drawing/2014/main" id="{4C6D9D32-494F-BEEB-A6E7-88AF075D41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5231957F-4A92-423D-8D00-7DE61380785A}"/>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25212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F854-A858-AD91-0427-A3F3F5D4AB41}"/>
              </a:ext>
            </a:extLst>
          </p:cNvPr>
          <p:cNvSpPr>
            <a:spLocks noGrp="1"/>
          </p:cNvSpPr>
          <p:nvPr>
            <p:ph type="title"/>
          </p:nvPr>
        </p:nvSpPr>
        <p:spPr/>
        <p:txBody>
          <a:bodyPr/>
          <a:lstStyle/>
          <a:p>
            <a:r>
              <a:rPr lang="en-US"/>
              <a:t>Aeroshell Time vs Angular Velocity</a:t>
            </a:r>
          </a:p>
        </p:txBody>
      </p:sp>
      <p:sp>
        <p:nvSpPr>
          <p:cNvPr id="4" name="Slide Number Placeholder 3">
            <a:extLst>
              <a:ext uri="{FF2B5EF4-FFF2-40B4-BE49-F238E27FC236}">
                <a16:creationId xmlns:a16="http://schemas.microsoft.com/office/drawing/2014/main" id="{95D23E61-2A1B-8CBF-DC26-35FC42C138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4B6E30A7-D360-4016-B26F-3D38EE2A291A}"/>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2482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D157-2968-CBD8-1B27-25FB229DC25B}"/>
              </a:ext>
            </a:extLst>
          </p:cNvPr>
          <p:cNvSpPr>
            <a:spLocks noGrp="1"/>
          </p:cNvSpPr>
          <p:nvPr>
            <p:ph type="title"/>
          </p:nvPr>
        </p:nvSpPr>
        <p:spPr/>
        <p:txBody>
          <a:bodyPr/>
          <a:lstStyle/>
          <a:p>
            <a:r>
              <a:rPr lang="en-US"/>
              <a:t>Aeroshell Time vs Acceleration</a:t>
            </a:r>
          </a:p>
        </p:txBody>
      </p:sp>
      <p:sp>
        <p:nvSpPr>
          <p:cNvPr id="4" name="Slide Number Placeholder 3">
            <a:extLst>
              <a:ext uri="{FF2B5EF4-FFF2-40B4-BE49-F238E27FC236}">
                <a16:creationId xmlns:a16="http://schemas.microsoft.com/office/drawing/2014/main" id="{6847898E-9555-2181-DABB-DC3F03327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720BB9CD-7BBA-4B50-819F-DA4786ACC6A7}"/>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2024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AE4C-231F-FBF6-195A-BC742AA5FD0E}"/>
              </a:ext>
            </a:extLst>
          </p:cNvPr>
          <p:cNvSpPr>
            <a:spLocks noGrp="1"/>
          </p:cNvSpPr>
          <p:nvPr>
            <p:ph type="title"/>
          </p:nvPr>
        </p:nvSpPr>
        <p:spPr/>
        <p:txBody>
          <a:bodyPr/>
          <a:lstStyle/>
          <a:p>
            <a:r>
              <a:rPr lang="en-US"/>
              <a:t>Aeroshell Time vs Torque</a:t>
            </a:r>
          </a:p>
        </p:txBody>
      </p:sp>
      <p:sp>
        <p:nvSpPr>
          <p:cNvPr id="4" name="Slide Number Placeholder 3">
            <a:extLst>
              <a:ext uri="{FF2B5EF4-FFF2-40B4-BE49-F238E27FC236}">
                <a16:creationId xmlns:a16="http://schemas.microsoft.com/office/drawing/2014/main" id="{3E0FC7D8-A621-CBCE-B56B-9432DC7CA6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EFB41060-244D-4276-981B-1BCD917951AE}"/>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4871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0A9A-DF5C-CBE5-6703-9C0DF738AB13}"/>
              </a:ext>
            </a:extLst>
          </p:cNvPr>
          <p:cNvSpPr>
            <a:spLocks noGrp="1"/>
          </p:cNvSpPr>
          <p:nvPr>
            <p:ph type="title"/>
          </p:nvPr>
        </p:nvSpPr>
        <p:spPr/>
        <p:txBody>
          <a:bodyPr/>
          <a:lstStyle/>
          <a:p>
            <a:r>
              <a:rPr lang="en-US"/>
              <a:t>Aeroshell Time vs Propellant Mass</a:t>
            </a:r>
          </a:p>
        </p:txBody>
      </p:sp>
      <p:sp>
        <p:nvSpPr>
          <p:cNvPr id="4" name="Slide Number Placeholder 3">
            <a:extLst>
              <a:ext uri="{FF2B5EF4-FFF2-40B4-BE49-F238E27FC236}">
                <a16:creationId xmlns:a16="http://schemas.microsoft.com/office/drawing/2014/main" id="{4DFBC20E-FD6F-BBA7-BB62-DF8994C248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5E23BF7F-9AD8-4AB2-A82F-E09B3D6EC463}"/>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6743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0E19-12F1-4219-605F-ECA35A44AD18}"/>
              </a:ext>
            </a:extLst>
          </p:cNvPr>
          <p:cNvSpPr>
            <a:spLocks noGrp="1"/>
          </p:cNvSpPr>
          <p:nvPr>
            <p:ph type="title"/>
          </p:nvPr>
        </p:nvSpPr>
        <p:spPr/>
        <p:txBody>
          <a:bodyPr/>
          <a:lstStyle/>
          <a:p>
            <a:r>
              <a:rPr lang="en-US"/>
              <a:t>Spacecraft Time vs Euler Angles</a:t>
            </a:r>
          </a:p>
        </p:txBody>
      </p:sp>
      <p:sp>
        <p:nvSpPr>
          <p:cNvPr id="4" name="Slide Number Placeholder 3">
            <a:extLst>
              <a:ext uri="{FF2B5EF4-FFF2-40B4-BE49-F238E27FC236}">
                <a16:creationId xmlns:a16="http://schemas.microsoft.com/office/drawing/2014/main" id="{4C6D9D32-494F-BEEB-A6E7-88AF075D41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8C0CD727-F547-4B81-9047-A929379FEF29}"/>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48268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F854-A858-AD91-0427-A3F3F5D4AB41}"/>
              </a:ext>
            </a:extLst>
          </p:cNvPr>
          <p:cNvSpPr>
            <a:spLocks noGrp="1"/>
          </p:cNvSpPr>
          <p:nvPr>
            <p:ph type="title"/>
          </p:nvPr>
        </p:nvSpPr>
        <p:spPr/>
        <p:txBody>
          <a:bodyPr/>
          <a:lstStyle/>
          <a:p>
            <a:r>
              <a:rPr lang="en-US"/>
              <a:t>Aeroshell Time vs Angular Velocity</a:t>
            </a:r>
          </a:p>
        </p:txBody>
      </p:sp>
      <p:sp>
        <p:nvSpPr>
          <p:cNvPr id="4" name="Slide Number Placeholder 3">
            <a:extLst>
              <a:ext uri="{FF2B5EF4-FFF2-40B4-BE49-F238E27FC236}">
                <a16:creationId xmlns:a16="http://schemas.microsoft.com/office/drawing/2014/main" id="{95D23E61-2A1B-8CBF-DC26-35FC42C138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5CF0549B-1D89-4E11-BD98-8A3637B1293B}"/>
              </a:ext>
            </a:extLst>
          </p:cNvPr>
          <p:cNvGraphicFramePr>
            <a:graphicFrameLocks noGrp="1"/>
          </p:cNvGraphicFramePr>
          <p:nvPr>
            <p:ph idx="1"/>
          </p:nvPr>
        </p:nvGraphicFramePr>
        <p:xfrm>
          <a:off x="1108075"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2295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D157-2968-CBD8-1B27-25FB229DC25B}"/>
              </a:ext>
            </a:extLst>
          </p:cNvPr>
          <p:cNvSpPr>
            <a:spLocks noGrp="1"/>
          </p:cNvSpPr>
          <p:nvPr>
            <p:ph type="title"/>
          </p:nvPr>
        </p:nvSpPr>
        <p:spPr/>
        <p:txBody>
          <a:bodyPr/>
          <a:lstStyle/>
          <a:p>
            <a:r>
              <a:rPr lang="en-US"/>
              <a:t>Aeroshell Time vs Acceleration</a:t>
            </a:r>
          </a:p>
        </p:txBody>
      </p:sp>
      <p:sp>
        <p:nvSpPr>
          <p:cNvPr id="4" name="Slide Number Placeholder 3">
            <a:extLst>
              <a:ext uri="{FF2B5EF4-FFF2-40B4-BE49-F238E27FC236}">
                <a16:creationId xmlns:a16="http://schemas.microsoft.com/office/drawing/2014/main" id="{6847898E-9555-2181-DABB-DC3F03327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64884705-993D-42AE-A6C4-5FCAFE939E25}"/>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3286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FBEB-44DE-BB0B-DC15-038063ADDE00}"/>
              </a:ext>
            </a:extLst>
          </p:cNvPr>
          <p:cNvSpPr>
            <a:spLocks noGrp="1"/>
          </p:cNvSpPr>
          <p:nvPr>
            <p:ph type="title"/>
          </p:nvPr>
        </p:nvSpPr>
        <p:spPr/>
        <p:txBody>
          <a:bodyPr/>
          <a:lstStyle/>
          <a:p>
            <a:r>
              <a:rPr lang="en-US"/>
              <a:t>Spacecraft Time vs Torque</a:t>
            </a:r>
          </a:p>
        </p:txBody>
      </p:sp>
      <p:sp>
        <p:nvSpPr>
          <p:cNvPr id="4" name="Slide Number Placeholder 3">
            <a:extLst>
              <a:ext uri="{FF2B5EF4-FFF2-40B4-BE49-F238E27FC236}">
                <a16:creationId xmlns:a16="http://schemas.microsoft.com/office/drawing/2014/main" id="{3ECC3DCB-D4C9-8B42-46F8-D2CCB7E3B6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0568F9B6-ED64-48C5-97C4-35E5EDF1D7D8}"/>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5955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8854</Words>
  <Application>Microsoft Office PowerPoint</Application>
  <PresentationFormat>Widescreen</PresentationFormat>
  <Paragraphs>3055</Paragraphs>
  <Slides>165</Slides>
  <Notes>54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165</vt:i4>
      </vt:variant>
    </vt:vector>
  </HeadingPairs>
  <TitlesOfParts>
    <vt:vector size="174" baseType="lpstr">
      <vt:lpstr>Arial</vt:lpstr>
      <vt:lpstr>Calibri</vt:lpstr>
      <vt:lpstr>Calibri Light</vt:lpstr>
      <vt:lpstr>Cambria Math</vt:lpstr>
      <vt:lpstr>Söhne</vt:lpstr>
      <vt:lpstr>Times New Roman</vt:lpstr>
      <vt:lpstr>office theme</vt:lpstr>
      <vt:lpstr>Retrospect</vt:lpstr>
      <vt:lpstr>Office Theme</vt:lpstr>
      <vt:lpstr>Master Presentation</vt:lpstr>
      <vt:lpstr>Michael Quach</vt:lpstr>
      <vt:lpstr>Venus Exploration Propulsion System Design</vt:lpstr>
      <vt:lpstr>Introduction</vt:lpstr>
      <vt:lpstr>Mission Overview</vt:lpstr>
      <vt:lpstr>Landing Site and Scientific Goals</vt:lpstr>
      <vt:lpstr>System Level Requirements</vt:lpstr>
      <vt:lpstr>Derived Requirements (1/2)</vt:lpstr>
      <vt:lpstr>Derived Requirements (2/2)</vt:lpstr>
      <vt:lpstr>Expected Venusian Atmospheric Properties</vt:lpstr>
      <vt:lpstr>ConOps Diagram (Crew Module)</vt:lpstr>
      <vt:lpstr>ConOps Diagram (Spacecraft)</vt:lpstr>
      <vt:lpstr>Mission In-depth (1/2)</vt:lpstr>
      <vt:lpstr>Mission In-depth (2/2)</vt:lpstr>
      <vt:lpstr>Mission Operations</vt:lpstr>
      <vt:lpstr>Mission Operations Step-by-step (Balloon)</vt:lpstr>
      <vt:lpstr>Orbital Maneuvers Summary (Crew Module)</vt:lpstr>
      <vt:lpstr>Orbital Maneuvers Summary (Orbiter)</vt:lpstr>
      <vt:lpstr>Launch Vehicle</vt:lpstr>
      <vt:lpstr>Propulsion System Analysis Assumptions</vt:lpstr>
      <vt:lpstr>Orbiter Propulsion System Trade Study</vt:lpstr>
      <vt:lpstr>Orbiter Propulsion System</vt:lpstr>
      <vt:lpstr>Orbiter and Probe Instruments (1/2)</vt:lpstr>
      <vt:lpstr>Orbiter and Probe Instruments (2/2)</vt:lpstr>
      <vt:lpstr>Power Analysis Overview</vt:lpstr>
      <vt:lpstr>Case 1 Analysis (LEO)</vt:lpstr>
      <vt:lpstr>Case 2 Analysis (Near Venus Surface)</vt:lpstr>
      <vt:lpstr>Battery Sizing (Lithium)</vt:lpstr>
      <vt:lpstr>Solar Array Sizing</vt:lpstr>
      <vt:lpstr>Alternate Power Source (Fuel Cells) </vt:lpstr>
      <vt:lpstr>Power System Block Diagram</vt:lpstr>
      <vt:lpstr>Orbiter Mass Statement (1/2)</vt:lpstr>
      <vt:lpstr>Orbiter Mass Statement (2/2)</vt:lpstr>
      <vt:lpstr>Spherical Assumptions</vt:lpstr>
      <vt:lpstr>Conclusion</vt:lpstr>
      <vt:lpstr>Reference Slide</vt:lpstr>
      <vt:lpstr>Reference Slide</vt:lpstr>
      <vt:lpstr>Thermal Design</vt:lpstr>
      <vt:lpstr>PowerPoint Presentation</vt:lpstr>
      <vt:lpstr>Orbiter Mass Statement (1/2)</vt:lpstr>
      <vt:lpstr>Orbiter Mass Statement (2/2)</vt:lpstr>
      <vt:lpstr>Orbiter Power Statement </vt:lpstr>
      <vt:lpstr>Thermal Analysis (Spherical Assumptions) </vt:lpstr>
      <vt:lpstr>Thermal Analysis</vt:lpstr>
      <vt:lpstr>Conclusion</vt:lpstr>
      <vt:lpstr>PowerPoint Presentation</vt:lpstr>
      <vt:lpstr>Power Design</vt:lpstr>
      <vt:lpstr>Power Analysis Overview</vt:lpstr>
      <vt:lpstr>Case 1 Analysis (LEO)</vt:lpstr>
      <vt:lpstr>Case 2 Analysis (Near Venus Surface)</vt:lpstr>
      <vt:lpstr>Battery Sizing (Lithium)</vt:lpstr>
      <vt:lpstr>Solar Array Sizing</vt:lpstr>
      <vt:lpstr>Alternate Power Source Trade Study</vt:lpstr>
      <vt:lpstr>Power System Block Diagram</vt:lpstr>
      <vt:lpstr>Orbiter Mass Statement (1/2)</vt:lpstr>
      <vt:lpstr>Orbiter Mass Statement (2/2)</vt:lpstr>
      <vt:lpstr>Orbiter Power Statement </vt:lpstr>
      <vt:lpstr>Communication ConOps</vt:lpstr>
      <vt:lpstr>Science Instruments (2/2)</vt:lpstr>
      <vt:lpstr>Probe Deployment and Science ConOps</vt:lpstr>
      <vt:lpstr>Probe Orbit</vt:lpstr>
      <vt:lpstr>Structural Design</vt:lpstr>
      <vt:lpstr>PowerPoint Presentation</vt:lpstr>
      <vt:lpstr>Mass and volume of Electronics</vt:lpstr>
      <vt:lpstr>Spacecraft First Look</vt:lpstr>
      <vt:lpstr>Exploded-View and Call-outs</vt:lpstr>
      <vt:lpstr>PowerPoint Presentation</vt:lpstr>
      <vt:lpstr>Payload detached from aeroshell</vt:lpstr>
      <vt:lpstr>Mass Properties and Stability </vt:lpstr>
      <vt:lpstr>Orbiter Mass Statement (1/2) - All</vt:lpstr>
      <vt:lpstr>Orbiter Mass Statement (2/2) - All</vt:lpstr>
      <vt:lpstr>Orbiter Mass Statement (1/2) - SC</vt:lpstr>
      <vt:lpstr>Orbiter Mass Statement (2/2) - SC</vt:lpstr>
      <vt:lpstr>List of Mechanisms</vt:lpstr>
      <vt:lpstr>Conclusion</vt:lpstr>
      <vt:lpstr>PowerPoint Presentation</vt:lpstr>
      <vt:lpstr>Control System</vt:lpstr>
      <vt:lpstr>PowerPoint Presentation</vt:lpstr>
      <vt:lpstr>Exploded-View and Call-outs</vt:lpstr>
      <vt:lpstr>Exploded-View (ADC Specific)</vt:lpstr>
      <vt:lpstr>Top and Side View</vt:lpstr>
      <vt:lpstr>Mass Properties and Stability </vt:lpstr>
      <vt:lpstr>ACS Engine Option 1</vt:lpstr>
      <vt:lpstr>ACS Engine Option 2</vt:lpstr>
      <vt:lpstr>ACS Engine Option 3</vt:lpstr>
      <vt:lpstr>ACS Engine Option 4</vt:lpstr>
      <vt:lpstr>ACS Engine Option 5</vt:lpstr>
      <vt:lpstr>Attitude Control System Engine Options</vt:lpstr>
      <vt:lpstr>Selected ACS Engine</vt:lpstr>
      <vt:lpstr>Attitude Control System Thruster</vt:lpstr>
      <vt:lpstr>Aeroshell Time vs Euler Angles</vt:lpstr>
      <vt:lpstr>Aeroshell Time vs Angular Velocity</vt:lpstr>
      <vt:lpstr>Aeroshell Time vs Acceleration</vt:lpstr>
      <vt:lpstr>Aeroshell Time vs Torque</vt:lpstr>
      <vt:lpstr>Aeroshell Time vs Propellant Mass</vt:lpstr>
      <vt:lpstr>Spacecraft Time vs Euler Angles</vt:lpstr>
      <vt:lpstr>Aeroshell Time vs Angular Velocity</vt:lpstr>
      <vt:lpstr>Aeroshell Time vs Acceleration</vt:lpstr>
      <vt:lpstr>Spacecraft Time vs Torque</vt:lpstr>
      <vt:lpstr>Aeroshell Time vs Propellant Mass</vt:lpstr>
      <vt:lpstr>Worst Case Scenario (Aeroshell)</vt:lpstr>
      <vt:lpstr>Worst Case Scenario (Spacecraft)</vt:lpstr>
      <vt:lpstr>Reaction Wheel Unloading (Aeroshell)</vt:lpstr>
      <vt:lpstr>Reaction Wheel Unloading (Spacecraft)</vt:lpstr>
      <vt:lpstr>Propulsion System Schematic (Aeroshell)</vt:lpstr>
      <vt:lpstr>ACS Block Diagram (Aeroshell)</vt:lpstr>
      <vt:lpstr>Propulsion System Schematic (Spacecraft)</vt:lpstr>
      <vt:lpstr>ACS Block Diagram (Spacecraft)</vt:lpstr>
      <vt:lpstr>Aeroshell ADC Components</vt:lpstr>
      <vt:lpstr>Spacecraft ADC Components</vt:lpstr>
      <vt:lpstr>Orbiter Mass Statement (1/2) - All</vt:lpstr>
      <vt:lpstr>Orbiter Mass Statement (2/2) - All</vt:lpstr>
      <vt:lpstr>Orbiter Mass Statement (1/2) - SC</vt:lpstr>
      <vt:lpstr>Orbiter Mass Statement (2/2) - SC</vt:lpstr>
      <vt:lpstr>Total System Power Statement </vt:lpstr>
      <vt:lpstr>Conclusion</vt:lpstr>
      <vt:lpstr>Communications</vt:lpstr>
      <vt:lpstr>PowerPoint Presentation</vt:lpstr>
      <vt:lpstr>High-Gain Downlink Assumptions</vt:lpstr>
      <vt:lpstr>High-Gain Downlink Analysis</vt:lpstr>
      <vt:lpstr>High-Gain Emergency Uplink Assumptions</vt:lpstr>
      <vt:lpstr>High-Gain Uplink Analysis</vt:lpstr>
      <vt:lpstr>C&amp;DS and Telecommunications Block Diagram (Aeroshell and Spacecraft)</vt:lpstr>
      <vt:lpstr>Aeroshell Telecommunications Components</vt:lpstr>
      <vt:lpstr>Aeroshell C&amp;DS Components</vt:lpstr>
      <vt:lpstr>Spacecraft Telecommunications Components</vt:lpstr>
      <vt:lpstr>Spacecraft C&amp;DS Components</vt:lpstr>
      <vt:lpstr>Orbiter Mass Statement (1/2) - All</vt:lpstr>
      <vt:lpstr>Orbiter Mass Statement (2/2) - All</vt:lpstr>
      <vt:lpstr>Orbiter Mass Statement (1/2) - SC</vt:lpstr>
      <vt:lpstr>Orbiter Mass Statement (2/2) - SC</vt:lpstr>
      <vt:lpstr>Total System Power Statement </vt:lpstr>
      <vt:lpstr>Conclusion</vt:lpstr>
      <vt:lpstr>Cost (Hw #12)</vt:lpstr>
      <vt:lpstr>PowerPoint Presentation</vt:lpstr>
      <vt:lpstr>Venus Exploration Cost Estimation</vt:lpstr>
      <vt:lpstr>Introduction</vt:lpstr>
      <vt:lpstr>Mission Overview</vt:lpstr>
      <vt:lpstr>Porkchop Plots</vt:lpstr>
      <vt:lpstr>ConOps Diagram (Crew Module)</vt:lpstr>
      <vt:lpstr>ConOps Diagram (Spacecraft)</vt:lpstr>
      <vt:lpstr>Mission In-depth (2/2)</vt:lpstr>
      <vt:lpstr>Mission Operations</vt:lpstr>
      <vt:lpstr>Mission Operations Step-by-step (Balloon)</vt:lpstr>
      <vt:lpstr>Expected Venusian Atmospheric Properties</vt:lpstr>
      <vt:lpstr>Stowed 2-View </vt:lpstr>
      <vt:lpstr>Side and Top View</vt:lpstr>
      <vt:lpstr>Exploded-View and Call-outs</vt:lpstr>
      <vt:lpstr>Orbiter Mass Statement (1/2) - All</vt:lpstr>
      <vt:lpstr>Orbiter Mass Statement (2/2) - All</vt:lpstr>
      <vt:lpstr>Orbiter Mass Statement (1/2) - SC</vt:lpstr>
      <vt:lpstr>Orbiter Mass Statement (2/2) - SC</vt:lpstr>
      <vt:lpstr>Total System Power Statement </vt:lpstr>
      <vt:lpstr>Launch Vehicle: SLS</vt:lpstr>
      <vt:lpstr>Cost Estimation Models</vt:lpstr>
      <vt:lpstr>Cost Estimation Model Analysis</vt:lpstr>
      <vt:lpstr>USCM8 Cost Model Analysis (1/2)</vt:lpstr>
      <vt:lpstr>USCM8 Cost Model Analysis (2/2)</vt:lpstr>
      <vt:lpstr>NICM Non-Recurring Cost Model Analysis</vt:lpstr>
      <vt:lpstr>Cost Statement</vt:lpstr>
      <vt:lpstr>Similar Vehicles Comparison</vt:lpstr>
      <vt:lpstr>Conclusion</vt:lpstr>
      <vt:lpstr>Reference Slide</vt:lpstr>
      <vt:lpstr>Reference Slide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Harold Hernandez</cp:lastModifiedBy>
  <cp:revision>3</cp:revision>
  <dcterms:created xsi:type="dcterms:W3CDTF">2023-10-12T14:46:48Z</dcterms:created>
  <dcterms:modified xsi:type="dcterms:W3CDTF">2024-01-30T00:53:13Z</dcterms:modified>
</cp:coreProperties>
</file>